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6" r:id="rId2"/>
    <p:sldId id="261" r:id="rId3"/>
    <p:sldId id="300" r:id="rId4"/>
    <p:sldId id="280" r:id="rId5"/>
    <p:sldId id="302" r:id="rId6"/>
    <p:sldId id="313" r:id="rId7"/>
    <p:sldId id="281" r:id="rId8"/>
    <p:sldId id="315" r:id="rId9"/>
    <p:sldId id="282" r:id="rId10"/>
    <p:sldId id="283" r:id="rId11"/>
    <p:sldId id="325" r:id="rId12"/>
    <p:sldId id="303" r:id="rId13"/>
    <p:sldId id="284" r:id="rId14"/>
    <p:sldId id="308" r:id="rId15"/>
    <p:sldId id="292" r:id="rId16"/>
    <p:sldId id="310" r:id="rId17"/>
    <p:sldId id="311" r:id="rId18"/>
    <p:sldId id="318" r:id="rId19"/>
    <p:sldId id="324" r:id="rId20"/>
    <p:sldId id="323" r:id="rId21"/>
    <p:sldId id="265" r:id="rId22"/>
  </p:sldIdLst>
  <p:sldSz cx="12192000" cy="6858000"/>
  <p:notesSz cx="6858000" cy="9144000"/>
  <p:embeddedFontLst>
    <p:embeddedFont>
      <p:font typeface="Fira Sans Medium" panose="020B0604020202020204" charset="0"/>
      <p:regular r:id="rId24"/>
      <p:italic r:id="rId25"/>
    </p:embeddedFont>
    <p:embeddedFont>
      <p:font typeface="Calibri Light" panose="020F0302020204030204" pitchFamily="34" charset="0"/>
      <p:regular r:id="rId26"/>
      <p:italic r:id="rId27"/>
    </p:embeddedFont>
    <p:embeddedFont>
      <p:font typeface="Eras Bold ITC" panose="020B0907030504020204" pitchFamily="34"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mmugilan SR" initials="SS" lastIdx="1" clrIdx="0">
    <p:extLst>
      <p:ext uri="{19B8F6BF-5375-455C-9EA6-DF929625EA0E}">
        <p15:presenceInfo xmlns:p15="http://schemas.microsoft.com/office/powerpoint/2012/main" userId="d9d693ed9a7def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00"/>
    <a:srgbClr val="FF9900"/>
    <a:srgbClr val="00674B"/>
    <a:srgbClr val="00AAE1"/>
    <a:srgbClr val="131921"/>
    <a:srgbClr val="D9D9D9"/>
    <a:srgbClr val="232F3E"/>
    <a:srgbClr val="FFA542"/>
    <a:srgbClr val="18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6283" autoAdjust="0"/>
  </p:normalViewPr>
  <p:slideViewPr>
    <p:cSldViewPr snapToGrid="0" showGuides="1">
      <p:cViewPr>
        <p:scale>
          <a:sx n="75" d="100"/>
          <a:sy n="75" d="100"/>
        </p:scale>
        <p:origin x="582" y="54"/>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15E06-4248-448A-BD49-92F672DA2968}" type="datetimeFigureOut">
              <a:rPr lang="en-IN" smtClean="0"/>
              <a:t>20-04-2023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24BEF-3C14-489D-84A4-D1FE6CC03A66}" type="slidenum">
              <a:rPr lang="en-IN" smtClean="0"/>
              <a:t>‹#›</a:t>
            </a:fld>
            <a:endParaRPr lang="en-IN"/>
          </a:p>
        </p:txBody>
      </p:sp>
    </p:spTree>
    <p:extLst>
      <p:ext uri="{BB962C8B-B14F-4D97-AF65-F5344CB8AC3E}">
        <p14:creationId xmlns:p14="http://schemas.microsoft.com/office/powerpoint/2010/main" val="179149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Drag &amp; drop </a:t>
            </a:r>
            <a:r>
              <a:rPr lang="en-GB"/>
              <a:t>to add a picture in the placeholder</a:t>
            </a:r>
            <a:endParaRPr lang="en-US"/>
          </a:p>
        </p:txBody>
      </p:sp>
      <p:sp>
        <p:nvSpPr>
          <p:cNvPr id="4" name="Slide Number Placeholder 3"/>
          <p:cNvSpPr>
            <a:spLocks noGrp="1"/>
          </p:cNvSpPr>
          <p:nvPr>
            <p:ph type="sldNum" sz="quarter" idx="5"/>
          </p:nvPr>
        </p:nvSpPr>
        <p:spPr/>
        <p:txBody>
          <a:bodyPr/>
          <a:lstStyle/>
          <a:p>
            <a:fld id="{4EFCE980-F0A6-4DAE-95E7-84063A0D073E}" type="slidenum">
              <a:rPr lang="en-US" smtClean="0"/>
              <a:t>6</a:t>
            </a:fld>
            <a:endParaRPr lang="en-US"/>
          </a:p>
        </p:txBody>
      </p:sp>
    </p:spTree>
    <p:extLst>
      <p:ext uri="{BB962C8B-B14F-4D97-AF65-F5344CB8AC3E}">
        <p14:creationId xmlns:p14="http://schemas.microsoft.com/office/powerpoint/2010/main" val="427763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F24BEF-3C14-489D-84A4-D1FE6CC03A66}" type="slidenum">
              <a:rPr lang="en-IN" smtClean="0"/>
              <a:t>7</a:t>
            </a:fld>
            <a:endParaRPr lang="en-IN"/>
          </a:p>
        </p:txBody>
      </p:sp>
    </p:spTree>
    <p:extLst>
      <p:ext uri="{BB962C8B-B14F-4D97-AF65-F5344CB8AC3E}">
        <p14:creationId xmlns:p14="http://schemas.microsoft.com/office/powerpoint/2010/main" val="17394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F24BEF-3C14-489D-84A4-D1FE6CC03A66}" type="slidenum">
              <a:rPr lang="en-IN" smtClean="0"/>
              <a:t>8</a:t>
            </a:fld>
            <a:endParaRPr lang="en-IN"/>
          </a:p>
        </p:txBody>
      </p:sp>
    </p:spTree>
    <p:extLst>
      <p:ext uri="{BB962C8B-B14F-4D97-AF65-F5344CB8AC3E}">
        <p14:creationId xmlns:p14="http://schemas.microsoft.com/office/powerpoint/2010/main" val="42224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Drag &amp; drop </a:t>
            </a:r>
            <a:r>
              <a:rPr lang="en-GB"/>
              <a:t>to add a picture in the back placeholder</a:t>
            </a:r>
            <a:endParaRPr lang="en-US"/>
          </a:p>
        </p:txBody>
      </p:sp>
      <p:sp>
        <p:nvSpPr>
          <p:cNvPr id="4" name="Slide Number Placeholder 3"/>
          <p:cNvSpPr>
            <a:spLocks noGrp="1"/>
          </p:cNvSpPr>
          <p:nvPr>
            <p:ph type="sldNum" sz="quarter" idx="5"/>
          </p:nvPr>
        </p:nvSpPr>
        <p:spPr/>
        <p:txBody>
          <a:bodyPr/>
          <a:lstStyle/>
          <a:p>
            <a:fld id="{4EFCE980-F0A6-4DAE-95E7-84063A0D073E}" type="slidenum">
              <a:rPr lang="en-US" smtClean="0"/>
              <a:t>12</a:t>
            </a:fld>
            <a:endParaRPr lang="en-US"/>
          </a:p>
        </p:txBody>
      </p:sp>
    </p:spTree>
    <p:extLst>
      <p:ext uri="{BB962C8B-B14F-4D97-AF65-F5344CB8AC3E}">
        <p14:creationId xmlns:p14="http://schemas.microsoft.com/office/powerpoint/2010/main" val="172979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Drag &amp; drop </a:t>
            </a:r>
            <a:r>
              <a:rPr lang="en-GB"/>
              <a:t>to add a picture in each placeholder</a:t>
            </a:r>
            <a:endParaRPr lang="en-US"/>
          </a:p>
        </p:txBody>
      </p:sp>
      <p:sp>
        <p:nvSpPr>
          <p:cNvPr id="4" name="Slide Number Placeholder 3"/>
          <p:cNvSpPr>
            <a:spLocks noGrp="1"/>
          </p:cNvSpPr>
          <p:nvPr>
            <p:ph type="sldNum" sz="quarter" idx="5"/>
          </p:nvPr>
        </p:nvSpPr>
        <p:spPr/>
        <p:txBody>
          <a:bodyPr/>
          <a:lstStyle/>
          <a:p>
            <a:fld id="{4EFCE980-F0A6-4DAE-95E7-84063A0D073E}" type="slidenum">
              <a:rPr lang="en-US" smtClean="0"/>
              <a:t>14</a:t>
            </a:fld>
            <a:endParaRPr lang="en-US"/>
          </a:p>
        </p:txBody>
      </p:sp>
    </p:spTree>
    <p:extLst>
      <p:ext uri="{BB962C8B-B14F-4D97-AF65-F5344CB8AC3E}">
        <p14:creationId xmlns:p14="http://schemas.microsoft.com/office/powerpoint/2010/main" val="316611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yout B (Subtitle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CE902-C5B6-3443-171F-0DC6351C2F0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C472CF7-9BB1-DA94-1702-5FDEBB4A4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709553-CD11-2DA5-1618-1004916DFBDD}"/>
              </a:ext>
            </a:extLst>
          </p:cNvPr>
          <p:cNvSpPr>
            <a:spLocks noGrp="1"/>
          </p:cNvSpPr>
          <p:nvPr>
            <p:ph type="sldNum" sz="quarter" idx="12"/>
          </p:nvPr>
        </p:nvSpPr>
        <p:spPr/>
        <p:txBody>
          <a:bodyPr/>
          <a:lstStyle/>
          <a:p>
            <a:fld id="{AB70854C-D5A9-4158-9BDB-743524094FFE}" type="slidenum">
              <a:rPr lang="en-US" smtClean="0"/>
              <a:pPr/>
              <a:t>‹#›</a:t>
            </a:fld>
            <a:endParaRPr lang="en-US"/>
          </a:p>
        </p:txBody>
      </p:sp>
      <p:sp>
        <p:nvSpPr>
          <p:cNvPr id="14" name="Text Placeholder 10">
            <a:extLst>
              <a:ext uri="{FF2B5EF4-FFF2-40B4-BE49-F238E27FC236}">
                <a16:creationId xmlns:a16="http://schemas.microsoft.com/office/drawing/2014/main" id="{EE01C967-7594-26EC-B9F5-8B48714C9027}"/>
              </a:ext>
            </a:extLst>
          </p:cNvPr>
          <p:cNvSpPr>
            <a:spLocks noGrp="1"/>
          </p:cNvSpPr>
          <p:nvPr>
            <p:ph type="body" sz="quarter" idx="14" hasCustomPrompt="1"/>
          </p:nvPr>
        </p:nvSpPr>
        <p:spPr>
          <a:xfrm>
            <a:off x="623392" y="558423"/>
            <a:ext cx="8640960" cy="586957"/>
          </a:xfrm>
        </p:spPr>
        <p:txBody>
          <a:bodyPr tIns="46800" bIns="46800" anchor="b">
            <a:normAutofit/>
          </a:bodyPr>
          <a:lstStyle>
            <a:lvl1pPr marL="0" indent="0" algn="l">
              <a:lnSpc>
                <a:spcPct val="100000"/>
              </a:lnSpc>
              <a:buNone/>
              <a:defRPr sz="3200" spc="200" baseline="0">
                <a:solidFill>
                  <a:schemeClr val="tx1"/>
                </a:solidFill>
                <a:latin typeface="+mj-lt"/>
              </a:defRPr>
            </a:lvl1pPr>
          </a:lstStyle>
          <a:p>
            <a:pPr lvl="0"/>
            <a:r>
              <a:rPr lang="en-GB"/>
              <a:t>ADD TITLE HERE</a:t>
            </a:r>
            <a:endParaRPr lang="en-US"/>
          </a:p>
        </p:txBody>
      </p:sp>
      <p:sp>
        <p:nvSpPr>
          <p:cNvPr id="15" name="Text Placeholder 10">
            <a:extLst>
              <a:ext uri="{FF2B5EF4-FFF2-40B4-BE49-F238E27FC236}">
                <a16:creationId xmlns:a16="http://schemas.microsoft.com/office/drawing/2014/main" id="{4A25DB4E-3B41-0EA4-1486-8CBFBD7480CC}"/>
              </a:ext>
            </a:extLst>
          </p:cNvPr>
          <p:cNvSpPr>
            <a:spLocks noGrp="1"/>
          </p:cNvSpPr>
          <p:nvPr>
            <p:ph type="body" sz="quarter" idx="15" hasCustomPrompt="1"/>
          </p:nvPr>
        </p:nvSpPr>
        <p:spPr>
          <a:xfrm>
            <a:off x="623392" y="1145380"/>
            <a:ext cx="8640960" cy="260328"/>
          </a:xfrm>
        </p:spPr>
        <p:txBody>
          <a:bodyPr anchor="t">
            <a:normAutofit/>
          </a:bodyPr>
          <a:lstStyle>
            <a:lvl1pPr marL="0" indent="0" algn="l" rtl="0">
              <a:lnSpc>
                <a:spcPct val="120000"/>
              </a:lnSpc>
              <a:buNone/>
              <a:defRPr sz="1000" spc="0" baseline="0">
                <a:solidFill>
                  <a:schemeClr val="tx1"/>
                </a:solidFill>
                <a:latin typeface="+mn-lt"/>
              </a:defRPr>
            </a:lvl1pPr>
          </a:lstStyle>
          <a:p>
            <a:pPr lvl="0"/>
            <a:r>
              <a:rPr lang="en-GB"/>
              <a:t>Lorem ipsum dolor sit amet, consectetuer adipiscing elit. Maecenas porttitor congue massa.</a:t>
            </a:r>
          </a:p>
        </p:txBody>
      </p:sp>
    </p:spTree>
    <p:extLst>
      <p:ext uri="{BB962C8B-B14F-4D97-AF65-F5344CB8AC3E}">
        <p14:creationId xmlns:p14="http://schemas.microsoft.com/office/powerpoint/2010/main" val="3255780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yout C19">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4AB2F-D104-F0A0-5EAA-06305CB2BF8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F100836-15EE-92A5-84E0-F3E672C85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28A9D-1CCE-4D49-5E0A-3C48A1C4EB1E}"/>
              </a:ext>
            </a:extLst>
          </p:cNvPr>
          <p:cNvSpPr>
            <a:spLocks noGrp="1"/>
          </p:cNvSpPr>
          <p:nvPr>
            <p:ph type="sldNum" sz="quarter" idx="12"/>
          </p:nvPr>
        </p:nvSpPr>
        <p:spPr/>
        <p:txBody>
          <a:bodyPr/>
          <a:lstStyle/>
          <a:p>
            <a:fld id="{AB70854C-D5A9-4158-9BDB-743524094FFE}" type="slidenum">
              <a:rPr lang="en-US" smtClean="0"/>
              <a:t>‹#›</a:t>
            </a:fld>
            <a:endParaRPr lang="en-US"/>
          </a:p>
        </p:txBody>
      </p:sp>
      <p:sp>
        <p:nvSpPr>
          <p:cNvPr id="8" name="Picture Placeholder 7">
            <a:extLst>
              <a:ext uri="{FF2B5EF4-FFF2-40B4-BE49-F238E27FC236}">
                <a16:creationId xmlns:a16="http://schemas.microsoft.com/office/drawing/2014/main" id="{72AB0ED6-1154-B52E-C41B-D8D8A92C5F60}"/>
              </a:ext>
            </a:extLst>
          </p:cNvPr>
          <p:cNvSpPr>
            <a:spLocks noGrp="1"/>
          </p:cNvSpPr>
          <p:nvPr>
            <p:ph type="pic" sz="quarter" idx="13" hasCustomPrompt="1"/>
          </p:nvPr>
        </p:nvSpPr>
        <p:spPr>
          <a:xfrm>
            <a:off x="0" y="0"/>
            <a:ext cx="4943872" cy="6836878"/>
          </a:xfrm>
          <a:custGeom>
            <a:avLst/>
            <a:gdLst>
              <a:gd name="connsiteX0" fmla="*/ 0 w 4943872"/>
              <a:gd name="connsiteY0" fmla="*/ 0 h 6836878"/>
              <a:gd name="connsiteX1" fmla="*/ 4943872 w 4943872"/>
              <a:gd name="connsiteY1" fmla="*/ 0 h 6836878"/>
              <a:gd name="connsiteX2" fmla="*/ 4943872 w 4943872"/>
              <a:gd name="connsiteY2" fmla="*/ 6836878 h 6836878"/>
              <a:gd name="connsiteX3" fmla="*/ 0 w 4943872"/>
              <a:gd name="connsiteY3" fmla="*/ 6836878 h 6836878"/>
            </a:gdLst>
            <a:ahLst/>
            <a:cxnLst>
              <a:cxn ang="0">
                <a:pos x="connsiteX0" y="connsiteY0"/>
              </a:cxn>
              <a:cxn ang="0">
                <a:pos x="connsiteX1" y="connsiteY1"/>
              </a:cxn>
              <a:cxn ang="0">
                <a:pos x="connsiteX2" y="connsiteY2"/>
              </a:cxn>
              <a:cxn ang="0">
                <a:pos x="connsiteX3" y="connsiteY3"/>
              </a:cxn>
            </a:cxnLst>
            <a:rect l="l" t="t" r="r" b="b"/>
            <a:pathLst>
              <a:path w="4943872" h="6836878">
                <a:moveTo>
                  <a:pt x="0" y="0"/>
                </a:moveTo>
                <a:lnTo>
                  <a:pt x="4943872" y="0"/>
                </a:lnTo>
                <a:lnTo>
                  <a:pt x="4943872" y="6836878"/>
                </a:lnTo>
                <a:lnTo>
                  <a:pt x="0" y="6836878"/>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INSERT PICTURE</a:t>
            </a:r>
            <a:endParaRPr lang="en-US"/>
          </a:p>
        </p:txBody>
      </p:sp>
      <p:sp>
        <p:nvSpPr>
          <p:cNvPr id="11" name="Text Placeholder 10">
            <a:extLst>
              <a:ext uri="{FF2B5EF4-FFF2-40B4-BE49-F238E27FC236}">
                <a16:creationId xmlns:a16="http://schemas.microsoft.com/office/drawing/2014/main" id="{AB7A4E71-AA4D-478F-5854-74203B2DD6C9}"/>
              </a:ext>
            </a:extLst>
          </p:cNvPr>
          <p:cNvSpPr>
            <a:spLocks noGrp="1"/>
          </p:cNvSpPr>
          <p:nvPr>
            <p:ph type="body" sz="quarter" idx="14" hasCustomPrompt="1"/>
          </p:nvPr>
        </p:nvSpPr>
        <p:spPr>
          <a:xfrm>
            <a:off x="6023992" y="476672"/>
            <a:ext cx="4032448" cy="1258273"/>
          </a:xfrm>
        </p:spPr>
        <p:txBody>
          <a:bodyPr tIns="46800" bIns="46800" anchor="b">
            <a:normAutofit/>
          </a:bodyPr>
          <a:lstStyle>
            <a:lvl1pPr marL="0" indent="0" algn="l">
              <a:lnSpc>
                <a:spcPct val="110000"/>
              </a:lnSpc>
              <a:buNone/>
              <a:defRPr sz="3200" spc="200" baseline="0">
                <a:solidFill>
                  <a:schemeClr val="tx1"/>
                </a:solidFill>
                <a:latin typeface="+mj-lt"/>
              </a:defRPr>
            </a:lvl1pPr>
          </a:lstStyle>
          <a:p>
            <a:pPr lvl="0"/>
            <a:r>
              <a:rPr lang="en-GB"/>
              <a:t>ADD TITLE</a:t>
            </a:r>
          </a:p>
          <a:p>
            <a:pPr lvl="0"/>
            <a:r>
              <a:rPr lang="en-GB"/>
              <a:t>HERE</a:t>
            </a:r>
            <a:endParaRPr lang="en-US"/>
          </a:p>
        </p:txBody>
      </p:sp>
      <p:sp>
        <p:nvSpPr>
          <p:cNvPr id="12" name="Text Placeholder 10">
            <a:extLst>
              <a:ext uri="{FF2B5EF4-FFF2-40B4-BE49-F238E27FC236}">
                <a16:creationId xmlns:a16="http://schemas.microsoft.com/office/drawing/2014/main" id="{92AEBEC4-3064-7C61-55C1-E7110DD0181C}"/>
              </a:ext>
            </a:extLst>
          </p:cNvPr>
          <p:cNvSpPr>
            <a:spLocks noGrp="1"/>
          </p:cNvSpPr>
          <p:nvPr>
            <p:ph type="body" sz="quarter" idx="20" hasCustomPrompt="1"/>
          </p:nvPr>
        </p:nvSpPr>
        <p:spPr>
          <a:xfrm>
            <a:off x="6023992" y="1734945"/>
            <a:ext cx="4032448" cy="293112"/>
          </a:xfrm>
        </p:spPr>
        <p:txBody>
          <a:bodyPr anchor="t">
            <a:normAutofit/>
          </a:bodyPr>
          <a:lstStyle>
            <a:lvl1pPr marL="0" indent="0" algn="l" rtl="0">
              <a:lnSpc>
                <a:spcPct val="120000"/>
              </a:lnSpc>
              <a:buNone/>
              <a:defRPr sz="1000" spc="0" baseline="0">
                <a:solidFill>
                  <a:schemeClr val="tx1"/>
                </a:solidFill>
                <a:latin typeface="+mn-lt"/>
              </a:defRPr>
            </a:lvl1pPr>
          </a:lstStyle>
          <a:p>
            <a:pPr lvl="0"/>
            <a:r>
              <a:rPr lang="en-GB"/>
              <a:t>Lorem ipsum dolor sit amet, consectetuer adipiscing elit.</a:t>
            </a:r>
          </a:p>
        </p:txBody>
      </p:sp>
    </p:spTree>
    <p:extLst>
      <p:ext uri="{BB962C8B-B14F-4D97-AF65-F5344CB8AC3E}">
        <p14:creationId xmlns:p14="http://schemas.microsoft.com/office/powerpoint/2010/main" val="3200536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yout E5">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781FFF9-C6C2-005A-C8EA-69FA44BAD9CC}"/>
              </a:ext>
            </a:extLst>
          </p:cNvPr>
          <p:cNvSpPr>
            <a:spLocks noGrp="1"/>
          </p:cNvSpPr>
          <p:nvPr>
            <p:ph type="dt" sz="half" idx="16"/>
          </p:nvPr>
        </p:nvSpPr>
        <p:spPr/>
        <p:txBody>
          <a:bodyPr/>
          <a:lstStyle/>
          <a:p>
            <a:endParaRPr lang="en-US"/>
          </a:p>
        </p:txBody>
      </p:sp>
      <p:sp>
        <p:nvSpPr>
          <p:cNvPr id="9" name="Footer Placeholder 8">
            <a:extLst>
              <a:ext uri="{FF2B5EF4-FFF2-40B4-BE49-F238E27FC236}">
                <a16:creationId xmlns:a16="http://schemas.microsoft.com/office/drawing/2014/main" id="{A2708EC7-493E-E87A-7706-2A6BCB7FF4D8}"/>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EFD2A1ED-82B9-9122-4171-A33670D925C2}"/>
              </a:ext>
            </a:extLst>
          </p:cNvPr>
          <p:cNvSpPr>
            <a:spLocks noGrp="1"/>
          </p:cNvSpPr>
          <p:nvPr>
            <p:ph type="sldNum" sz="quarter" idx="18"/>
          </p:nvPr>
        </p:nvSpPr>
        <p:spPr/>
        <p:txBody>
          <a:bodyPr/>
          <a:lstStyle/>
          <a:p>
            <a:fld id="{AB70854C-D5A9-4158-9BDB-743524094FFE}" type="slidenum">
              <a:rPr lang="en-US" smtClean="0"/>
              <a:pPr/>
              <a:t>‹#›</a:t>
            </a:fld>
            <a:endParaRPr lang="en-US"/>
          </a:p>
        </p:txBody>
      </p:sp>
      <p:sp>
        <p:nvSpPr>
          <p:cNvPr id="16" name="Chart Placeholder 15">
            <a:extLst>
              <a:ext uri="{FF2B5EF4-FFF2-40B4-BE49-F238E27FC236}">
                <a16:creationId xmlns:a16="http://schemas.microsoft.com/office/drawing/2014/main" id="{B2A1BEDF-826E-63A7-93F5-25A978507843}"/>
              </a:ext>
            </a:extLst>
          </p:cNvPr>
          <p:cNvSpPr>
            <a:spLocks noGrp="1"/>
          </p:cNvSpPr>
          <p:nvPr>
            <p:ph type="chart" sz="quarter" idx="28" hasCustomPrompt="1"/>
          </p:nvPr>
        </p:nvSpPr>
        <p:spPr>
          <a:xfrm>
            <a:off x="1631504" y="1797024"/>
            <a:ext cx="2256420" cy="2814286"/>
          </a:xfrm>
          <a:custGeom>
            <a:avLst/>
            <a:gdLst>
              <a:gd name="connsiteX0" fmla="*/ 0 w 2256420"/>
              <a:gd name="connsiteY0" fmla="*/ 0 h 2814286"/>
              <a:gd name="connsiteX1" fmla="*/ 2256420 w 2256420"/>
              <a:gd name="connsiteY1" fmla="*/ 0 h 2814286"/>
              <a:gd name="connsiteX2" fmla="*/ 2256420 w 2256420"/>
              <a:gd name="connsiteY2" fmla="*/ 2814286 h 2814286"/>
              <a:gd name="connsiteX3" fmla="*/ 0 w 2256420"/>
              <a:gd name="connsiteY3" fmla="*/ 2814286 h 2814286"/>
            </a:gdLst>
            <a:ahLst/>
            <a:cxnLst>
              <a:cxn ang="0">
                <a:pos x="connsiteX0" y="connsiteY0"/>
              </a:cxn>
              <a:cxn ang="0">
                <a:pos x="connsiteX1" y="connsiteY1"/>
              </a:cxn>
              <a:cxn ang="0">
                <a:pos x="connsiteX2" y="connsiteY2"/>
              </a:cxn>
              <a:cxn ang="0">
                <a:pos x="connsiteX3" y="connsiteY3"/>
              </a:cxn>
            </a:cxnLst>
            <a:rect l="l" t="t" r="r" b="b"/>
            <a:pathLst>
              <a:path w="2256420" h="2814286">
                <a:moveTo>
                  <a:pt x="0" y="0"/>
                </a:moveTo>
                <a:lnTo>
                  <a:pt x="2256420" y="0"/>
                </a:lnTo>
                <a:lnTo>
                  <a:pt x="2256420" y="2814286"/>
                </a:lnTo>
                <a:lnTo>
                  <a:pt x="0" y="2814286"/>
                </a:lnTo>
                <a:close/>
              </a:path>
            </a:pathLst>
          </a:custGeom>
          <a:solidFill>
            <a:schemeClr val="bg1">
              <a:lumMod val="85000"/>
            </a:schemeClr>
          </a:solidFill>
        </p:spPr>
        <p:txBody>
          <a:bodyPr wrap="square" tIns="360000">
            <a:noAutofit/>
          </a:bodyPr>
          <a:lstStyle>
            <a:lvl1pPr marL="0" indent="0" algn="ctr">
              <a:buNone/>
              <a:defRPr sz="1200"/>
            </a:lvl1pPr>
          </a:lstStyle>
          <a:p>
            <a:r>
              <a:rPr lang="en-GB"/>
              <a:t>INSERT CHART</a:t>
            </a:r>
            <a:endParaRPr lang="en-US"/>
          </a:p>
        </p:txBody>
      </p:sp>
      <p:sp>
        <p:nvSpPr>
          <p:cNvPr id="6" name="Text Placeholder 10">
            <a:extLst>
              <a:ext uri="{FF2B5EF4-FFF2-40B4-BE49-F238E27FC236}">
                <a16:creationId xmlns:a16="http://schemas.microsoft.com/office/drawing/2014/main" id="{9B37F279-AE08-613D-586D-EC0BA556023C}"/>
              </a:ext>
            </a:extLst>
          </p:cNvPr>
          <p:cNvSpPr>
            <a:spLocks noGrp="1"/>
          </p:cNvSpPr>
          <p:nvPr>
            <p:ph type="body" sz="quarter" idx="14" hasCustomPrompt="1"/>
          </p:nvPr>
        </p:nvSpPr>
        <p:spPr>
          <a:xfrm>
            <a:off x="1775520" y="500332"/>
            <a:ext cx="8640960" cy="586957"/>
          </a:xfrm>
        </p:spPr>
        <p:txBody>
          <a:bodyPr tIns="46800" bIns="46800" anchor="b">
            <a:normAutofit/>
          </a:bodyPr>
          <a:lstStyle>
            <a:lvl1pPr marL="0" indent="0" algn="ctr">
              <a:lnSpc>
                <a:spcPct val="100000"/>
              </a:lnSpc>
              <a:buNone/>
              <a:defRPr sz="3200" spc="200" baseline="0">
                <a:solidFill>
                  <a:schemeClr val="tx1"/>
                </a:solidFill>
                <a:latin typeface="+mj-lt"/>
              </a:defRPr>
            </a:lvl1pPr>
          </a:lstStyle>
          <a:p>
            <a:pPr lvl="0"/>
            <a:r>
              <a:rPr lang="en-GB"/>
              <a:t>ADD TITLE HERE</a:t>
            </a:r>
            <a:endParaRPr lang="en-US"/>
          </a:p>
        </p:txBody>
      </p:sp>
      <p:sp>
        <p:nvSpPr>
          <p:cNvPr id="19" name="Chart Placeholder 18">
            <a:extLst>
              <a:ext uri="{FF2B5EF4-FFF2-40B4-BE49-F238E27FC236}">
                <a16:creationId xmlns:a16="http://schemas.microsoft.com/office/drawing/2014/main" id="{6031CDC9-92CA-C4ED-1D22-ADABCFEFE537}"/>
              </a:ext>
            </a:extLst>
          </p:cNvPr>
          <p:cNvSpPr>
            <a:spLocks noGrp="1"/>
          </p:cNvSpPr>
          <p:nvPr>
            <p:ph type="chart" sz="quarter" idx="29" hasCustomPrompt="1"/>
          </p:nvPr>
        </p:nvSpPr>
        <p:spPr>
          <a:xfrm>
            <a:off x="4967790" y="1797024"/>
            <a:ext cx="2256420" cy="2814286"/>
          </a:xfrm>
          <a:custGeom>
            <a:avLst/>
            <a:gdLst>
              <a:gd name="connsiteX0" fmla="*/ 0 w 2256420"/>
              <a:gd name="connsiteY0" fmla="*/ 0 h 2814286"/>
              <a:gd name="connsiteX1" fmla="*/ 2256420 w 2256420"/>
              <a:gd name="connsiteY1" fmla="*/ 0 h 2814286"/>
              <a:gd name="connsiteX2" fmla="*/ 2256420 w 2256420"/>
              <a:gd name="connsiteY2" fmla="*/ 2814286 h 2814286"/>
              <a:gd name="connsiteX3" fmla="*/ 0 w 2256420"/>
              <a:gd name="connsiteY3" fmla="*/ 2814286 h 2814286"/>
            </a:gdLst>
            <a:ahLst/>
            <a:cxnLst>
              <a:cxn ang="0">
                <a:pos x="connsiteX0" y="connsiteY0"/>
              </a:cxn>
              <a:cxn ang="0">
                <a:pos x="connsiteX1" y="connsiteY1"/>
              </a:cxn>
              <a:cxn ang="0">
                <a:pos x="connsiteX2" y="connsiteY2"/>
              </a:cxn>
              <a:cxn ang="0">
                <a:pos x="connsiteX3" y="connsiteY3"/>
              </a:cxn>
            </a:cxnLst>
            <a:rect l="l" t="t" r="r" b="b"/>
            <a:pathLst>
              <a:path w="2256420" h="2814286">
                <a:moveTo>
                  <a:pt x="0" y="0"/>
                </a:moveTo>
                <a:lnTo>
                  <a:pt x="2256420" y="0"/>
                </a:lnTo>
                <a:lnTo>
                  <a:pt x="2256420" y="2814286"/>
                </a:lnTo>
                <a:lnTo>
                  <a:pt x="0" y="2814286"/>
                </a:lnTo>
                <a:close/>
              </a:path>
            </a:pathLst>
          </a:custGeom>
          <a:solidFill>
            <a:schemeClr val="bg1">
              <a:lumMod val="85000"/>
            </a:schemeClr>
          </a:solidFill>
        </p:spPr>
        <p:txBody>
          <a:bodyPr wrap="square" tIns="360000">
            <a:noAutofit/>
          </a:bodyPr>
          <a:lstStyle>
            <a:lvl1pPr marL="0" indent="0" algn="ctr">
              <a:buNone/>
              <a:defRPr sz="1200"/>
            </a:lvl1pPr>
          </a:lstStyle>
          <a:p>
            <a:r>
              <a:rPr lang="en-GB"/>
              <a:t>INSERT CHART</a:t>
            </a:r>
            <a:endParaRPr lang="en-US"/>
          </a:p>
        </p:txBody>
      </p:sp>
      <p:sp>
        <p:nvSpPr>
          <p:cNvPr id="20" name="Chart Placeholder 19">
            <a:extLst>
              <a:ext uri="{FF2B5EF4-FFF2-40B4-BE49-F238E27FC236}">
                <a16:creationId xmlns:a16="http://schemas.microsoft.com/office/drawing/2014/main" id="{A6B44222-CB9E-85B1-5FAC-6381433F2B17}"/>
              </a:ext>
            </a:extLst>
          </p:cNvPr>
          <p:cNvSpPr>
            <a:spLocks noGrp="1"/>
          </p:cNvSpPr>
          <p:nvPr>
            <p:ph type="chart" sz="quarter" idx="30" hasCustomPrompt="1"/>
          </p:nvPr>
        </p:nvSpPr>
        <p:spPr>
          <a:xfrm>
            <a:off x="8304076" y="1797024"/>
            <a:ext cx="2256420" cy="2814286"/>
          </a:xfrm>
          <a:custGeom>
            <a:avLst/>
            <a:gdLst>
              <a:gd name="connsiteX0" fmla="*/ 0 w 2256420"/>
              <a:gd name="connsiteY0" fmla="*/ 0 h 2814286"/>
              <a:gd name="connsiteX1" fmla="*/ 2256420 w 2256420"/>
              <a:gd name="connsiteY1" fmla="*/ 0 h 2814286"/>
              <a:gd name="connsiteX2" fmla="*/ 2256420 w 2256420"/>
              <a:gd name="connsiteY2" fmla="*/ 2814286 h 2814286"/>
              <a:gd name="connsiteX3" fmla="*/ 0 w 2256420"/>
              <a:gd name="connsiteY3" fmla="*/ 2814286 h 2814286"/>
            </a:gdLst>
            <a:ahLst/>
            <a:cxnLst>
              <a:cxn ang="0">
                <a:pos x="connsiteX0" y="connsiteY0"/>
              </a:cxn>
              <a:cxn ang="0">
                <a:pos x="connsiteX1" y="connsiteY1"/>
              </a:cxn>
              <a:cxn ang="0">
                <a:pos x="connsiteX2" y="connsiteY2"/>
              </a:cxn>
              <a:cxn ang="0">
                <a:pos x="connsiteX3" y="connsiteY3"/>
              </a:cxn>
            </a:cxnLst>
            <a:rect l="l" t="t" r="r" b="b"/>
            <a:pathLst>
              <a:path w="2256420" h="2814286">
                <a:moveTo>
                  <a:pt x="0" y="0"/>
                </a:moveTo>
                <a:lnTo>
                  <a:pt x="2256420" y="0"/>
                </a:lnTo>
                <a:lnTo>
                  <a:pt x="2256420" y="2814286"/>
                </a:lnTo>
                <a:lnTo>
                  <a:pt x="0" y="2814286"/>
                </a:lnTo>
                <a:close/>
              </a:path>
            </a:pathLst>
          </a:custGeom>
          <a:solidFill>
            <a:schemeClr val="bg1">
              <a:lumMod val="85000"/>
            </a:schemeClr>
          </a:solidFill>
        </p:spPr>
        <p:txBody>
          <a:bodyPr wrap="square" tIns="360000">
            <a:noAutofit/>
          </a:bodyPr>
          <a:lstStyle>
            <a:lvl1pPr marL="0" indent="0" algn="ctr" rtl="0">
              <a:buNone/>
              <a:defRPr sz="1200"/>
            </a:lvl1pPr>
          </a:lstStyle>
          <a:p>
            <a:r>
              <a:rPr lang="en-GB"/>
              <a:t>INSERT CHART</a:t>
            </a:r>
            <a:endParaRPr lang="en-US"/>
          </a:p>
        </p:txBody>
      </p:sp>
      <p:sp>
        <p:nvSpPr>
          <p:cNvPr id="8" name="Text Placeholder 10">
            <a:extLst>
              <a:ext uri="{FF2B5EF4-FFF2-40B4-BE49-F238E27FC236}">
                <a16:creationId xmlns:a16="http://schemas.microsoft.com/office/drawing/2014/main" id="{CBA8C02E-574C-412D-1409-77AA51FB3903}"/>
              </a:ext>
            </a:extLst>
          </p:cNvPr>
          <p:cNvSpPr>
            <a:spLocks noGrp="1"/>
          </p:cNvSpPr>
          <p:nvPr userDrawn="1">
            <p:ph type="body" sz="quarter" idx="15" hasCustomPrompt="1"/>
          </p:nvPr>
        </p:nvSpPr>
        <p:spPr>
          <a:xfrm>
            <a:off x="1775520" y="1087289"/>
            <a:ext cx="8640960" cy="260328"/>
          </a:xfrm>
        </p:spPr>
        <p:txBody>
          <a:bodyPr anchor="t">
            <a:normAutofit/>
          </a:bodyPr>
          <a:lstStyle>
            <a:lvl1pPr marL="0" indent="0" algn="ctr" rtl="0">
              <a:lnSpc>
                <a:spcPct val="120000"/>
              </a:lnSpc>
              <a:buNone/>
              <a:defRPr sz="1000" spc="0" baseline="0">
                <a:solidFill>
                  <a:schemeClr val="tx1"/>
                </a:solidFill>
                <a:latin typeface="+mn-lt"/>
              </a:defRPr>
            </a:lvl1pPr>
          </a:lstStyle>
          <a:p>
            <a:pPr lvl="0"/>
            <a:r>
              <a:rPr lang="en-GB"/>
              <a:t>Lorem ipsum dolor sit amet, consectetuer adipiscing elit. Maecenas porttitor congue massa.</a:t>
            </a:r>
          </a:p>
        </p:txBody>
      </p:sp>
    </p:spTree>
    <p:extLst>
      <p:ext uri="{BB962C8B-B14F-4D97-AF65-F5344CB8AC3E}">
        <p14:creationId xmlns:p14="http://schemas.microsoft.com/office/powerpoint/2010/main" val="3116044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yout C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A6F7B768-E13B-0BFC-AF54-80A96206ADFB}"/>
              </a:ext>
            </a:extLst>
          </p:cNvPr>
          <p:cNvSpPr>
            <a:spLocks noGrp="1"/>
          </p:cNvSpPr>
          <p:nvPr>
            <p:ph type="pic" sz="quarter" idx="13" hasCustomPrompt="1"/>
          </p:nvPr>
        </p:nvSpPr>
        <p:spPr>
          <a:xfrm>
            <a:off x="5447928" y="0"/>
            <a:ext cx="1944216" cy="2708920"/>
          </a:xfrm>
          <a:custGeom>
            <a:avLst/>
            <a:gdLst>
              <a:gd name="connsiteX0" fmla="*/ 0 w 1944216"/>
              <a:gd name="connsiteY0" fmla="*/ 0 h 2708920"/>
              <a:gd name="connsiteX1" fmla="*/ 1944216 w 1944216"/>
              <a:gd name="connsiteY1" fmla="*/ 0 h 2708920"/>
              <a:gd name="connsiteX2" fmla="*/ 1944216 w 1944216"/>
              <a:gd name="connsiteY2" fmla="*/ 2708920 h 2708920"/>
              <a:gd name="connsiteX3" fmla="*/ 0 w 1944216"/>
              <a:gd name="connsiteY3" fmla="*/ 2708920 h 2708920"/>
            </a:gdLst>
            <a:ahLst/>
            <a:cxnLst>
              <a:cxn ang="0">
                <a:pos x="connsiteX0" y="connsiteY0"/>
              </a:cxn>
              <a:cxn ang="0">
                <a:pos x="connsiteX1" y="connsiteY1"/>
              </a:cxn>
              <a:cxn ang="0">
                <a:pos x="connsiteX2" y="connsiteY2"/>
              </a:cxn>
              <a:cxn ang="0">
                <a:pos x="connsiteX3" y="connsiteY3"/>
              </a:cxn>
            </a:cxnLst>
            <a:rect l="l" t="t" r="r" b="b"/>
            <a:pathLst>
              <a:path w="1944216" h="2708920">
                <a:moveTo>
                  <a:pt x="0" y="0"/>
                </a:moveTo>
                <a:lnTo>
                  <a:pt x="1944216" y="0"/>
                </a:lnTo>
                <a:lnTo>
                  <a:pt x="1944216" y="2708920"/>
                </a:lnTo>
                <a:lnTo>
                  <a:pt x="0" y="2708920"/>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PICTURE 1</a:t>
            </a:r>
            <a:endParaRPr lang="en-US"/>
          </a:p>
        </p:txBody>
      </p:sp>
      <p:sp>
        <p:nvSpPr>
          <p:cNvPr id="16" name="Picture Placeholder 15">
            <a:extLst>
              <a:ext uri="{FF2B5EF4-FFF2-40B4-BE49-F238E27FC236}">
                <a16:creationId xmlns:a16="http://schemas.microsoft.com/office/drawing/2014/main" id="{93D4F8E8-5BBF-C28C-9C9E-8311BB83C306}"/>
              </a:ext>
            </a:extLst>
          </p:cNvPr>
          <p:cNvSpPr>
            <a:spLocks noGrp="1"/>
          </p:cNvSpPr>
          <p:nvPr>
            <p:ph type="pic" sz="quarter" idx="14" hasCustomPrompt="1"/>
          </p:nvPr>
        </p:nvSpPr>
        <p:spPr>
          <a:xfrm>
            <a:off x="7500156" y="0"/>
            <a:ext cx="1944216" cy="3717032"/>
          </a:xfrm>
          <a:custGeom>
            <a:avLst/>
            <a:gdLst>
              <a:gd name="connsiteX0" fmla="*/ 0 w 1944216"/>
              <a:gd name="connsiteY0" fmla="*/ 0 h 3717032"/>
              <a:gd name="connsiteX1" fmla="*/ 1944216 w 1944216"/>
              <a:gd name="connsiteY1" fmla="*/ 0 h 3717032"/>
              <a:gd name="connsiteX2" fmla="*/ 1944216 w 1944216"/>
              <a:gd name="connsiteY2" fmla="*/ 3717032 h 3717032"/>
              <a:gd name="connsiteX3" fmla="*/ 0 w 1944216"/>
              <a:gd name="connsiteY3" fmla="*/ 3717032 h 3717032"/>
            </a:gdLst>
            <a:ahLst/>
            <a:cxnLst>
              <a:cxn ang="0">
                <a:pos x="connsiteX0" y="connsiteY0"/>
              </a:cxn>
              <a:cxn ang="0">
                <a:pos x="connsiteX1" y="connsiteY1"/>
              </a:cxn>
              <a:cxn ang="0">
                <a:pos x="connsiteX2" y="connsiteY2"/>
              </a:cxn>
              <a:cxn ang="0">
                <a:pos x="connsiteX3" y="connsiteY3"/>
              </a:cxn>
            </a:cxnLst>
            <a:rect l="l" t="t" r="r" b="b"/>
            <a:pathLst>
              <a:path w="1944216" h="3717032">
                <a:moveTo>
                  <a:pt x="0" y="0"/>
                </a:moveTo>
                <a:lnTo>
                  <a:pt x="1944216" y="0"/>
                </a:lnTo>
                <a:lnTo>
                  <a:pt x="1944216" y="3717032"/>
                </a:lnTo>
                <a:lnTo>
                  <a:pt x="0" y="3717032"/>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PICTURE 2</a:t>
            </a:r>
            <a:endParaRPr lang="en-US"/>
          </a:p>
        </p:txBody>
      </p:sp>
      <p:sp>
        <p:nvSpPr>
          <p:cNvPr id="17" name="Picture Placeholder 16">
            <a:extLst>
              <a:ext uri="{FF2B5EF4-FFF2-40B4-BE49-F238E27FC236}">
                <a16:creationId xmlns:a16="http://schemas.microsoft.com/office/drawing/2014/main" id="{1792F313-6446-EE51-1AC6-4458C7A0D163}"/>
              </a:ext>
            </a:extLst>
          </p:cNvPr>
          <p:cNvSpPr>
            <a:spLocks noGrp="1"/>
          </p:cNvSpPr>
          <p:nvPr>
            <p:ph type="pic" sz="quarter" idx="15" hasCustomPrompt="1"/>
          </p:nvPr>
        </p:nvSpPr>
        <p:spPr>
          <a:xfrm>
            <a:off x="9552384" y="0"/>
            <a:ext cx="1944216" cy="4797152"/>
          </a:xfrm>
          <a:custGeom>
            <a:avLst/>
            <a:gdLst>
              <a:gd name="connsiteX0" fmla="*/ 0 w 1944216"/>
              <a:gd name="connsiteY0" fmla="*/ 0 h 4797152"/>
              <a:gd name="connsiteX1" fmla="*/ 1944216 w 1944216"/>
              <a:gd name="connsiteY1" fmla="*/ 0 h 4797152"/>
              <a:gd name="connsiteX2" fmla="*/ 1944216 w 1944216"/>
              <a:gd name="connsiteY2" fmla="*/ 4797152 h 4797152"/>
              <a:gd name="connsiteX3" fmla="*/ 0 w 1944216"/>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944216" h="4797152">
                <a:moveTo>
                  <a:pt x="0" y="0"/>
                </a:moveTo>
                <a:lnTo>
                  <a:pt x="1944216" y="0"/>
                </a:lnTo>
                <a:lnTo>
                  <a:pt x="1944216" y="4797152"/>
                </a:lnTo>
                <a:lnTo>
                  <a:pt x="0" y="4797152"/>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PICTURE 3</a:t>
            </a:r>
            <a:endParaRPr lang="en-US"/>
          </a:p>
        </p:txBody>
      </p:sp>
      <p:sp>
        <p:nvSpPr>
          <p:cNvPr id="2" name="Date Placeholder 1">
            <a:extLst>
              <a:ext uri="{FF2B5EF4-FFF2-40B4-BE49-F238E27FC236}">
                <a16:creationId xmlns:a16="http://schemas.microsoft.com/office/drawing/2014/main" id="{6704AB2F-D104-F0A0-5EAA-06305CB2BF8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F100836-15EE-92A5-84E0-F3E672C85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28A9D-1CCE-4D49-5E0A-3C48A1C4EB1E}"/>
              </a:ext>
            </a:extLst>
          </p:cNvPr>
          <p:cNvSpPr>
            <a:spLocks noGrp="1"/>
          </p:cNvSpPr>
          <p:nvPr>
            <p:ph type="sldNum" sz="quarter" idx="12"/>
          </p:nvPr>
        </p:nvSpPr>
        <p:spPr/>
        <p:txBody>
          <a:bodyPr/>
          <a:lstStyle/>
          <a:p>
            <a:fld id="{AB70854C-D5A9-4158-9BDB-743524094FFE}" type="slidenum">
              <a:rPr lang="en-US" smtClean="0"/>
              <a:t>‹#›</a:t>
            </a:fld>
            <a:endParaRPr lang="en-US"/>
          </a:p>
        </p:txBody>
      </p:sp>
      <p:sp>
        <p:nvSpPr>
          <p:cNvPr id="18" name="Text Placeholder 10">
            <a:extLst>
              <a:ext uri="{FF2B5EF4-FFF2-40B4-BE49-F238E27FC236}">
                <a16:creationId xmlns:a16="http://schemas.microsoft.com/office/drawing/2014/main" id="{47BA85F4-7454-452C-6F32-C2E5F94A58DF}"/>
              </a:ext>
            </a:extLst>
          </p:cNvPr>
          <p:cNvSpPr>
            <a:spLocks noGrp="1"/>
          </p:cNvSpPr>
          <p:nvPr>
            <p:ph type="body" sz="quarter" idx="16" hasCustomPrompt="1"/>
          </p:nvPr>
        </p:nvSpPr>
        <p:spPr>
          <a:xfrm>
            <a:off x="695400" y="738379"/>
            <a:ext cx="3672408" cy="586957"/>
          </a:xfrm>
        </p:spPr>
        <p:txBody>
          <a:bodyPr tIns="46800" bIns="46800" anchor="b">
            <a:normAutofit/>
          </a:bodyPr>
          <a:lstStyle>
            <a:lvl1pPr marL="0" indent="0" algn="l">
              <a:lnSpc>
                <a:spcPct val="100000"/>
              </a:lnSpc>
              <a:buNone/>
              <a:defRPr sz="3200" spc="200" baseline="0">
                <a:solidFill>
                  <a:schemeClr val="tx1"/>
                </a:solidFill>
                <a:latin typeface="+mj-lt"/>
              </a:defRPr>
            </a:lvl1pPr>
          </a:lstStyle>
          <a:p>
            <a:pPr lvl="0"/>
            <a:r>
              <a:rPr lang="en-GB"/>
              <a:t>ADD TITLE HERE</a:t>
            </a:r>
            <a:endParaRPr lang="en-US"/>
          </a:p>
        </p:txBody>
      </p:sp>
      <p:sp>
        <p:nvSpPr>
          <p:cNvPr id="19" name="Text Placeholder 10">
            <a:extLst>
              <a:ext uri="{FF2B5EF4-FFF2-40B4-BE49-F238E27FC236}">
                <a16:creationId xmlns:a16="http://schemas.microsoft.com/office/drawing/2014/main" id="{E56D5225-D222-49B5-FEE1-AD02BC1319E2}"/>
              </a:ext>
            </a:extLst>
          </p:cNvPr>
          <p:cNvSpPr>
            <a:spLocks noGrp="1"/>
          </p:cNvSpPr>
          <p:nvPr>
            <p:ph type="body" sz="quarter" idx="17" hasCustomPrompt="1"/>
          </p:nvPr>
        </p:nvSpPr>
        <p:spPr>
          <a:xfrm>
            <a:off x="695400" y="1355799"/>
            <a:ext cx="3672408" cy="525785"/>
          </a:xfrm>
        </p:spPr>
        <p:txBody>
          <a:bodyPr anchor="t">
            <a:normAutofit/>
          </a:bodyPr>
          <a:lstStyle>
            <a:lvl1pPr marL="0" indent="0" algn="l" rtl="0">
              <a:lnSpc>
                <a:spcPct val="150000"/>
              </a:lnSpc>
              <a:buNone/>
              <a:defRPr sz="1000" spc="0" baseline="0">
                <a:solidFill>
                  <a:schemeClr val="tx1"/>
                </a:solidFill>
                <a:latin typeface="+mn-lt"/>
              </a:defRPr>
            </a:lvl1pPr>
          </a:lstStyle>
          <a:p>
            <a:pPr lvl="0"/>
            <a:r>
              <a:rPr lang="en-GB"/>
              <a:t>Lorem ipsum dolor sit amet, consectetuer adipiscing elit. Maecenas porttitor congue massa ser ultricies mass lorem.</a:t>
            </a:r>
          </a:p>
        </p:txBody>
      </p:sp>
    </p:spTree>
    <p:extLst>
      <p:ext uri="{BB962C8B-B14F-4D97-AF65-F5344CB8AC3E}">
        <p14:creationId xmlns:p14="http://schemas.microsoft.com/office/powerpoint/2010/main" val="28602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yout C4">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04AB2F-D104-F0A0-5EAA-06305CB2BF8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F100836-15EE-92A5-84E0-F3E672C85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28A9D-1CCE-4D49-5E0A-3C48A1C4EB1E}"/>
              </a:ext>
            </a:extLst>
          </p:cNvPr>
          <p:cNvSpPr>
            <a:spLocks noGrp="1"/>
          </p:cNvSpPr>
          <p:nvPr>
            <p:ph type="sldNum" sz="quarter" idx="12"/>
          </p:nvPr>
        </p:nvSpPr>
        <p:spPr/>
        <p:txBody>
          <a:bodyPr/>
          <a:lstStyle/>
          <a:p>
            <a:fld id="{AB70854C-D5A9-4158-9BDB-743524094FFE}" type="slidenum">
              <a:rPr lang="en-US" smtClean="0"/>
              <a:t>‹#›</a:t>
            </a:fld>
            <a:endParaRPr lang="en-US"/>
          </a:p>
        </p:txBody>
      </p:sp>
      <p:sp>
        <p:nvSpPr>
          <p:cNvPr id="7" name="Picture Placeholder 6">
            <a:extLst>
              <a:ext uri="{FF2B5EF4-FFF2-40B4-BE49-F238E27FC236}">
                <a16:creationId xmlns:a16="http://schemas.microsoft.com/office/drawing/2014/main" id="{25DE8007-1ED6-70EE-73FD-B8D7CFD28317}"/>
              </a:ext>
            </a:extLst>
          </p:cNvPr>
          <p:cNvSpPr>
            <a:spLocks noGrp="1"/>
          </p:cNvSpPr>
          <p:nvPr>
            <p:ph type="pic" sz="quarter" idx="13" hasCustomPrompt="1"/>
          </p:nvPr>
        </p:nvSpPr>
        <p:spPr>
          <a:xfrm>
            <a:off x="1584479" y="1"/>
            <a:ext cx="3744726" cy="6858001"/>
          </a:xfrm>
          <a:custGeom>
            <a:avLst/>
            <a:gdLst>
              <a:gd name="connsiteX0" fmla="*/ 0 w 3744726"/>
              <a:gd name="connsiteY0" fmla="*/ 5191201 h 6858001"/>
              <a:gd name="connsiteX1" fmla="*/ 1800510 w 3744726"/>
              <a:gd name="connsiteY1" fmla="*/ 5191201 h 6858001"/>
              <a:gd name="connsiteX2" fmla="*/ 1800510 w 3744726"/>
              <a:gd name="connsiteY2" fmla="*/ 6858001 h 6858001"/>
              <a:gd name="connsiteX3" fmla="*/ 0 w 3744726"/>
              <a:gd name="connsiteY3" fmla="*/ 6858001 h 6858001"/>
              <a:gd name="connsiteX4" fmla="*/ 1944216 w 3744726"/>
              <a:gd name="connsiteY4" fmla="*/ 1813443 h 6858001"/>
              <a:gd name="connsiteX5" fmla="*/ 3744726 w 3744726"/>
              <a:gd name="connsiteY5" fmla="*/ 1813443 h 6858001"/>
              <a:gd name="connsiteX6" fmla="*/ 3744726 w 3744726"/>
              <a:gd name="connsiteY6" fmla="*/ 6858001 h 6858001"/>
              <a:gd name="connsiteX7" fmla="*/ 1944216 w 3744726"/>
              <a:gd name="connsiteY7" fmla="*/ 6858001 h 6858001"/>
              <a:gd name="connsiteX8" fmla="*/ 1944216 w 3744726"/>
              <a:gd name="connsiteY8" fmla="*/ 0 h 6858001"/>
              <a:gd name="connsiteX9" fmla="*/ 3744726 w 3744726"/>
              <a:gd name="connsiteY9" fmla="*/ 0 h 6858001"/>
              <a:gd name="connsiteX10" fmla="*/ 3744726 w 3744726"/>
              <a:gd name="connsiteY10" fmla="*/ 1666800 h 6858001"/>
              <a:gd name="connsiteX11" fmla="*/ 1944216 w 3744726"/>
              <a:gd name="connsiteY11" fmla="*/ 1666800 h 6858001"/>
              <a:gd name="connsiteX12" fmla="*/ 0 w 3744726"/>
              <a:gd name="connsiteY12" fmla="*/ 0 h 6858001"/>
              <a:gd name="connsiteX13" fmla="*/ 1800510 w 3744726"/>
              <a:gd name="connsiteY13" fmla="*/ 0 h 6858001"/>
              <a:gd name="connsiteX14" fmla="*/ 1800510 w 3744726"/>
              <a:gd name="connsiteY14" fmla="*/ 5044557 h 6858001"/>
              <a:gd name="connsiteX15" fmla="*/ 0 w 3744726"/>
              <a:gd name="connsiteY15" fmla="*/ 504455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4726" h="6858001">
                <a:moveTo>
                  <a:pt x="0" y="5191201"/>
                </a:moveTo>
                <a:lnTo>
                  <a:pt x="1800510" y="5191201"/>
                </a:lnTo>
                <a:lnTo>
                  <a:pt x="1800510" y="6858001"/>
                </a:lnTo>
                <a:lnTo>
                  <a:pt x="0" y="6858001"/>
                </a:lnTo>
                <a:close/>
                <a:moveTo>
                  <a:pt x="1944216" y="1813443"/>
                </a:moveTo>
                <a:lnTo>
                  <a:pt x="3744726" y="1813443"/>
                </a:lnTo>
                <a:lnTo>
                  <a:pt x="3744726" y="6858001"/>
                </a:lnTo>
                <a:lnTo>
                  <a:pt x="1944216" y="6858001"/>
                </a:lnTo>
                <a:close/>
                <a:moveTo>
                  <a:pt x="1944216" y="0"/>
                </a:moveTo>
                <a:lnTo>
                  <a:pt x="3744726" y="0"/>
                </a:lnTo>
                <a:lnTo>
                  <a:pt x="3744726" y="1666800"/>
                </a:lnTo>
                <a:lnTo>
                  <a:pt x="1944216" y="1666800"/>
                </a:lnTo>
                <a:close/>
                <a:moveTo>
                  <a:pt x="0" y="0"/>
                </a:moveTo>
                <a:lnTo>
                  <a:pt x="1800510" y="0"/>
                </a:lnTo>
                <a:lnTo>
                  <a:pt x="1800510" y="5044557"/>
                </a:lnTo>
                <a:lnTo>
                  <a:pt x="0" y="5044557"/>
                </a:lnTo>
                <a:close/>
              </a:path>
            </a:pathLst>
          </a:custGeom>
          <a:solidFill>
            <a:schemeClr val="bg1">
              <a:lumMod val="85000"/>
            </a:schemeClr>
          </a:solidFill>
        </p:spPr>
        <p:txBody>
          <a:bodyPr wrap="square" tIns="360000" anchor="t">
            <a:noAutofit/>
          </a:bodyPr>
          <a:lstStyle>
            <a:lvl1pPr marL="0" indent="0" algn="ctr">
              <a:buNone/>
              <a:defRPr sz="1400">
                <a:latin typeface="+mn-lt"/>
              </a:defRPr>
            </a:lvl1pPr>
          </a:lstStyle>
          <a:p>
            <a:r>
              <a:rPr lang="en-GB"/>
              <a:t>INSERT PICTURE</a:t>
            </a:r>
            <a:endParaRPr lang="en-US"/>
          </a:p>
        </p:txBody>
      </p:sp>
      <p:sp>
        <p:nvSpPr>
          <p:cNvPr id="11" name="Text Placeholder 10">
            <a:extLst>
              <a:ext uri="{FF2B5EF4-FFF2-40B4-BE49-F238E27FC236}">
                <a16:creationId xmlns:a16="http://schemas.microsoft.com/office/drawing/2014/main" id="{CF68C7F4-9E48-8DAD-CFF8-53C3FC7B3E10}"/>
              </a:ext>
            </a:extLst>
          </p:cNvPr>
          <p:cNvSpPr>
            <a:spLocks noGrp="1"/>
          </p:cNvSpPr>
          <p:nvPr>
            <p:ph type="body" sz="quarter" idx="14" hasCustomPrompt="1"/>
          </p:nvPr>
        </p:nvSpPr>
        <p:spPr>
          <a:xfrm>
            <a:off x="6503066" y="1155594"/>
            <a:ext cx="3985422" cy="586957"/>
          </a:xfrm>
        </p:spPr>
        <p:txBody>
          <a:bodyPr tIns="46800" bIns="46800" anchor="b">
            <a:normAutofit/>
          </a:bodyPr>
          <a:lstStyle>
            <a:lvl1pPr marL="0" indent="0" algn="l">
              <a:lnSpc>
                <a:spcPct val="100000"/>
              </a:lnSpc>
              <a:buNone/>
              <a:defRPr sz="3200" spc="200" baseline="0">
                <a:solidFill>
                  <a:schemeClr val="tx1"/>
                </a:solidFill>
                <a:latin typeface="+mj-lt"/>
              </a:defRPr>
            </a:lvl1pPr>
          </a:lstStyle>
          <a:p>
            <a:pPr lvl="0"/>
            <a:r>
              <a:rPr lang="en-GB"/>
              <a:t>ADD TITLE HERE</a:t>
            </a:r>
            <a:endParaRPr lang="en-US"/>
          </a:p>
        </p:txBody>
      </p:sp>
      <p:sp>
        <p:nvSpPr>
          <p:cNvPr id="9" name="Text Placeholder 10">
            <a:extLst>
              <a:ext uri="{FF2B5EF4-FFF2-40B4-BE49-F238E27FC236}">
                <a16:creationId xmlns:a16="http://schemas.microsoft.com/office/drawing/2014/main" id="{38E48BA7-9A35-CCC8-3057-2029405121C2}"/>
              </a:ext>
            </a:extLst>
          </p:cNvPr>
          <p:cNvSpPr>
            <a:spLocks noGrp="1"/>
          </p:cNvSpPr>
          <p:nvPr>
            <p:ph type="body" sz="quarter" idx="15" hasCustomPrompt="1"/>
          </p:nvPr>
        </p:nvSpPr>
        <p:spPr>
          <a:xfrm>
            <a:off x="6503066" y="1742551"/>
            <a:ext cx="3985422" cy="287833"/>
          </a:xfrm>
        </p:spPr>
        <p:txBody>
          <a:bodyPr anchor="t">
            <a:normAutofit/>
          </a:bodyPr>
          <a:lstStyle>
            <a:lvl1pPr marL="0" indent="0" algn="l" rtl="0">
              <a:lnSpc>
                <a:spcPct val="120000"/>
              </a:lnSpc>
              <a:buNone/>
              <a:defRPr sz="1000" spc="0" baseline="0">
                <a:solidFill>
                  <a:schemeClr val="tx1"/>
                </a:solidFill>
                <a:latin typeface="+mn-lt"/>
              </a:defRPr>
            </a:lvl1pPr>
          </a:lstStyle>
          <a:p>
            <a:pPr lvl="0"/>
            <a:r>
              <a:rPr lang="en-GB"/>
              <a:t>Lorem ipsum dolor sit amet, consectetuer adipiscing elit. </a:t>
            </a:r>
          </a:p>
        </p:txBody>
      </p:sp>
    </p:spTree>
    <p:extLst>
      <p:ext uri="{BB962C8B-B14F-4D97-AF65-F5344CB8AC3E}">
        <p14:creationId xmlns:p14="http://schemas.microsoft.com/office/powerpoint/2010/main" val="353566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20-04-2023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20-04-2023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raphic 4">
            <a:extLst>
              <a:ext uri="{FF2B5EF4-FFF2-40B4-BE49-F238E27FC236}">
                <a16:creationId xmlns:a16="http://schemas.microsoft.com/office/drawing/2014/main" id="{834BA1D4-0C72-474A-83FF-2D1B207A407E}"/>
              </a:ext>
            </a:extLst>
          </p:cNvPr>
          <p:cNvSpPr/>
          <p:nvPr/>
        </p:nvSpPr>
        <p:spPr>
          <a:xfrm rot="2476041">
            <a:off x="-2012069" y="-2605032"/>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711248" y="-334109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1411398" y="2611185"/>
            <a:ext cx="9387506" cy="1629333"/>
            <a:chOff x="1411398" y="2544510"/>
            <a:chExt cx="9387506" cy="1629333"/>
          </a:xfrm>
        </p:grpSpPr>
        <p:sp>
          <p:nvSpPr>
            <p:cNvPr id="24" name="TextBox 23">
              <a:extLst>
                <a:ext uri="{FF2B5EF4-FFF2-40B4-BE49-F238E27FC236}">
                  <a16:creationId xmlns:a16="http://schemas.microsoft.com/office/drawing/2014/main" id="{CC9BD28D-55F8-486A-9F93-D3268DEDBC31}"/>
                </a:ext>
              </a:extLst>
            </p:cNvPr>
            <p:cNvSpPr txBox="1"/>
            <p:nvPr/>
          </p:nvSpPr>
          <p:spPr>
            <a:xfrm>
              <a:off x="1411398" y="2544510"/>
              <a:ext cx="9387506" cy="769441"/>
            </a:xfrm>
            <a:prstGeom prst="rect">
              <a:avLst/>
            </a:prstGeom>
            <a:noFill/>
            <a:ln>
              <a:solidFill>
                <a:schemeClr val="tx1"/>
              </a:solidFill>
            </a:ln>
          </p:spPr>
          <p:txBody>
            <a:bodyPr wrap="none" rtlCol="0">
              <a:spAutoFit/>
            </a:bodyPr>
            <a:lstStyle/>
            <a:p>
              <a:pPr algn="ctr"/>
              <a:r>
                <a:rPr lang="en-IN" sz="4400" b="1" dirty="0">
                  <a:latin typeface="Fira Sans Medium" panose="020B0603050000020004" pitchFamily="34" charset="0"/>
                </a:rPr>
                <a:t>Amazon Product Sentiment Analysis</a:t>
              </a:r>
            </a:p>
          </p:txBody>
        </p:sp>
        <p:grpSp>
          <p:nvGrpSpPr>
            <p:cNvPr id="8" name="Group 7">
              <a:extLst>
                <a:ext uri="{FF2B5EF4-FFF2-40B4-BE49-F238E27FC236}">
                  <a16:creationId xmlns:a16="http://schemas.microsoft.com/office/drawing/2014/main" id="{EDDA832C-0B8E-44C3-8812-0B0115BD3728}"/>
                </a:ext>
              </a:extLst>
            </p:cNvPr>
            <p:cNvGrpSpPr/>
            <p:nvPr/>
          </p:nvGrpSpPr>
          <p:grpSpPr>
            <a:xfrm>
              <a:off x="4348163" y="3770174"/>
              <a:ext cx="2162175" cy="403669"/>
              <a:chOff x="3184693" y="3692320"/>
              <a:chExt cx="4123771" cy="928898"/>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3184693" y="3773539"/>
                <a:ext cx="3760827"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36A53D7-29B1-45C8-9FA1-87C9D13A5BE1}"/>
                  </a:ext>
                </a:extLst>
              </p:cNvPr>
              <p:cNvSpPr/>
              <p:nvPr/>
            </p:nvSpPr>
            <p:spPr>
              <a:xfrm>
                <a:off x="6535428" y="36923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1730372" y="121818"/>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32" name="TextBox 31">
            <a:extLst>
              <a:ext uri="{FF2B5EF4-FFF2-40B4-BE49-F238E27FC236}">
                <a16:creationId xmlns:a16="http://schemas.microsoft.com/office/drawing/2014/main" id="{946C354D-43BA-2ED8-D90F-356DBDE68DD4}"/>
              </a:ext>
            </a:extLst>
          </p:cNvPr>
          <p:cNvSpPr txBox="1"/>
          <p:nvPr/>
        </p:nvSpPr>
        <p:spPr>
          <a:xfrm>
            <a:off x="831273" y="4508013"/>
            <a:ext cx="3805382" cy="1631216"/>
          </a:xfrm>
          <a:prstGeom prst="rect">
            <a:avLst/>
          </a:prstGeom>
          <a:noFill/>
        </p:spPr>
        <p:txBody>
          <a:bodyPr wrap="square" rtlCol="0">
            <a:spAutoFit/>
          </a:bodyPr>
          <a:lstStyle/>
          <a:p>
            <a:r>
              <a:rPr lang="en-US" sz="2000" dirty="0">
                <a:latin typeface="Fira Sans Medium" panose="020B0603050000020004" pitchFamily="34" charset="0"/>
              </a:rPr>
              <a:t>Presented By:</a:t>
            </a:r>
          </a:p>
          <a:p>
            <a:r>
              <a:rPr lang="en-US" sz="2000" dirty="0">
                <a:latin typeface="Fira Sans Medium" panose="020B0603050000020004" pitchFamily="34" charset="0"/>
              </a:rPr>
              <a:t>Anshul Raj</a:t>
            </a:r>
          </a:p>
          <a:p>
            <a:r>
              <a:rPr lang="en-US" sz="2000" dirty="0">
                <a:latin typeface="Fira Sans Medium" panose="020B0603050000020004" pitchFamily="34" charset="0"/>
              </a:rPr>
              <a:t>Ashutosh Chauhan</a:t>
            </a:r>
          </a:p>
          <a:p>
            <a:r>
              <a:rPr lang="en-US" sz="2000" dirty="0">
                <a:latin typeface="Fira Sans Medium" panose="020B0603050000020004" pitchFamily="34" charset="0"/>
              </a:rPr>
              <a:t>Goutham</a:t>
            </a:r>
          </a:p>
          <a:p>
            <a:r>
              <a:rPr lang="en-US" sz="2000" dirty="0">
                <a:latin typeface="Fira Sans Medium" panose="020B0603050000020004" pitchFamily="34" charset="0"/>
              </a:rPr>
              <a:t>Sezhiyan SR</a:t>
            </a:r>
          </a:p>
        </p:txBody>
      </p:sp>
      <p:pic>
        <p:nvPicPr>
          <p:cNvPr id="4" name="Picture 3">
            <a:extLst>
              <a:ext uri="{FF2B5EF4-FFF2-40B4-BE49-F238E27FC236}">
                <a16:creationId xmlns:a16="http://schemas.microsoft.com/office/drawing/2014/main" id="{E94AEF4B-57DF-E69D-9A6C-57FA726DA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693" y="101564"/>
            <a:ext cx="1120962" cy="1314797"/>
          </a:xfrm>
          <a:prstGeom prst="rect">
            <a:avLst/>
          </a:prstGeom>
        </p:spPr>
      </p:pic>
      <p:pic>
        <p:nvPicPr>
          <p:cNvPr id="7" name="Picture 6">
            <a:extLst>
              <a:ext uri="{FF2B5EF4-FFF2-40B4-BE49-F238E27FC236}">
                <a16:creationId xmlns:a16="http://schemas.microsoft.com/office/drawing/2014/main" id="{48892C39-0087-2B44-B975-8EEA3FE29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225" y="520401"/>
            <a:ext cx="1906681" cy="671784"/>
          </a:xfrm>
          <a:prstGeom prst="rect">
            <a:avLst/>
          </a:prstGeom>
        </p:spPr>
      </p:pic>
      <p:sp>
        <p:nvSpPr>
          <p:cNvPr id="19"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a:t>
            </a:r>
            <a:endParaRPr lang="en-IN" dirty="0"/>
          </a:p>
        </p:txBody>
      </p:sp>
    </p:spTree>
    <p:extLst>
      <p:ext uri="{BB962C8B-B14F-4D97-AF65-F5344CB8AC3E}">
        <p14:creationId xmlns:p14="http://schemas.microsoft.com/office/powerpoint/2010/main" val="1416156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805331" y="112091"/>
            <a:ext cx="6367244" cy="646331"/>
          </a:xfrm>
          <a:prstGeom prst="rect">
            <a:avLst/>
          </a:prstGeom>
          <a:noFill/>
          <a:ln>
            <a:solidFill>
              <a:schemeClr val="tx1"/>
            </a:solidFill>
          </a:ln>
        </p:spPr>
        <p:txBody>
          <a:bodyPr wrap="square" rtlCol="0">
            <a:spAutoFit/>
          </a:bodyPr>
          <a:lstStyle/>
          <a:p>
            <a:r>
              <a:rPr lang="en-US" sz="3600" b="1" dirty="0">
                <a:latin typeface="Fira Sans Medium" panose="020B0603050000020004" pitchFamily="34" charset="0"/>
              </a:rPr>
              <a:t>Rating Wise Count Of Reviews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263124122"/>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1675778" y="6174637"/>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8836759" y="6187919"/>
            <a:ext cx="2259105" cy="338554"/>
          </a:xfrm>
          <a:prstGeom prst="rect">
            <a:avLst/>
          </a:prstGeom>
          <a:noFill/>
        </p:spPr>
        <p:txBody>
          <a:bodyPr wrap="square" rtlCol="0">
            <a:spAutoFit/>
          </a:bodyPr>
          <a:lstStyle/>
          <a:p>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pic>
        <p:nvPicPr>
          <p:cNvPr id="3" name="Picture 2">
            <a:extLst>
              <a:ext uri="{FF2B5EF4-FFF2-40B4-BE49-F238E27FC236}">
                <a16:creationId xmlns:a16="http://schemas.microsoft.com/office/drawing/2014/main" id="{B95B63B6-25C0-C5D2-1B75-C6C834F93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61" y="845362"/>
            <a:ext cx="5205058" cy="4865927"/>
          </a:xfrm>
          <a:prstGeom prst="rect">
            <a:avLst/>
          </a:prstGeom>
        </p:spPr>
      </p:pic>
      <p:pic>
        <p:nvPicPr>
          <p:cNvPr id="9" name="Picture 8">
            <a:extLst>
              <a:ext uri="{FF2B5EF4-FFF2-40B4-BE49-F238E27FC236}">
                <a16:creationId xmlns:a16="http://schemas.microsoft.com/office/drawing/2014/main" id="{03648B46-9779-932C-544D-CE7C2FA10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249" y="925456"/>
            <a:ext cx="4871585" cy="4713250"/>
          </a:xfrm>
          <a:prstGeom prst="rect">
            <a:avLst/>
          </a:prstGeom>
        </p:spPr>
      </p:pic>
      <p:sp>
        <p:nvSpPr>
          <p:cNvPr id="14" name="Rounded Rectangle 13"/>
          <p:cNvSpPr/>
          <p:nvPr/>
        </p:nvSpPr>
        <p:spPr>
          <a:xfrm>
            <a:off x="2617134" y="5645829"/>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Ratings</a:t>
            </a:r>
            <a:endParaRPr lang="en-IN" sz="1400" dirty="0">
              <a:solidFill>
                <a:schemeClr val="tx1"/>
              </a:solidFill>
            </a:endParaRPr>
          </a:p>
        </p:txBody>
      </p:sp>
      <p:sp>
        <p:nvSpPr>
          <p:cNvPr id="15" name="Rounded Rectangle 14"/>
          <p:cNvSpPr/>
          <p:nvPr/>
        </p:nvSpPr>
        <p:spPr>
          <a:xfrm>
            <a:off x="8836759" y="5645829"/>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Ratings</a:t>
            </a:r>
            <a:endParaRPr lang="en-IN" sz="1400" dirty="0">
              <a:solidFill>
                <a:schemeClr val="tx1"/>
              </a:solidFill>
            </a:endParaRPr>
          </a:p>
        </p:txBody>
      </p:sp>
      <p:sp>
        <p:nvSpPr>
          <p:cNvPr id="16" name="Rounded Rectangle 15"/>
          <p:cNvSpPr/>
          <p:nvPr/>
        </p:nvSpPr>
        <p:spPr>
          <a:xfrm rot="16200000">
            <a:off x="-887104" y="2902629"/>
            <a:ext cx="2555941"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Reviews</a:t>
            </a:r>
            <a:endParaRPr lang="en-IN" sz="1400" dirty="0">
              <a:solidFill>
                <a:schemeClr val="tx1"/>
              </a:solidFill>
            </a:endParaRPr>
          </a:p>
        </p:txBody>
      </p:sp>
      <p:sp>
        <p:nvSpPr>
          <p:cNvPr id="17" name="Rounded Rectangle 16"/>
          <p:cNvSpPr/>
          <p:nvPr/>
        </p:nvSpPr>
        <p:spPr>
          <a:xfrm rot="16200000">
            <a:off x="5296421" y="2902630"/>
            <a:ext cx="2555941"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Reviews</a:t>
            </a:r>
            <a:endParaRPr lang="en-IN" sz="1400" dirty="0">
              <a:solidFill>
                <a:schemeClr val="tx1"/>
              </a:solidFill>
            </a:endParaRPr>
          </a:p>
        </p:txBody>
      </p:sp>
      <p:sp>
        <p:nvSpPr>
          <p:cNvPr id="19"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10</a:t>
            </a:r>
            <a:endParaRPr lang="en-IN" dirty="0"/>
          </a:p>
        </p:txBody>
      </p:sp>
    </p:spTree>
    <p:extLst>
      <p:ext uri="{BB962C8B-B14F-4D97-AF65-F5344CB8AC3E}">
        <p14:creationId xmlns:p14="http://schemas.microsoft.com/office/powerpoint/2010/main" val="3151983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779" t="13265" r="3031" b="15075"/>
          <a:stretch/>
        </p:blipFill>
        <p:spPr>
          <a:xfrm>
            <a:off x="309802" y="1166689"/>
            <a:ext cx="11750675" cy="4916611"/>
          </a:xfrm>
          <a:prstGeom prst="rect">
            <a:avLst/>
          </a:prstGeom>
        </p:spPr>
      </p:pic>
      <p:sp>
        <p:nvSpPr>
          <p:cNvPr id="5" name="Rectangle 4"/>
          <p:cNvSpPr/>
          <p:nvPr/>
        </p:nvSpPr>
        <p:spPr>
          <a:xfrm>
            <a:off x="1023667" y="1271858"/>
            <a:ext cx="3256472" cy="319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Category: Electronics</a:t>
            </a:r>
            <a:endParaRPr lang="en-IN" dirty="0"/>
          </a:p>
        </p:txBody>
      </p:sp>
      <p:sp>
        <p:nvSpPr>
          <p:cNvPr id="13" name="Rectangle 12"/>
          <p:cNvSpPr/>
          <p:nvPr/>
        </p:nvSpPr>
        <p:spPr>
          <a:xfrm>
            <a:off x="1938967" y="353932"/>
            <a:ext cx="8172450" cy="561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latin typeface="Fira Sans Medium" panose="020B0604020202020204" charset="0"/>
              </a:rPr>
              <a:t>Professional Dashboard</a:t>
            </a:r>
            <a:endParaRPr lang="en-IN" sz="4000" b="1" dirty="0">
              <a:solidFill>
                <a:schemeClr val="tx1"/>
              </a:solidFill>
              <a:latin typeface="Fira Sans Medium" panose="020B0604020202020204" charset="0"/>
            </a:endParaRPr>
          </a:p>
        </p:txBody>
      </p:sp>
      <p:sp>
        <p:nvSpPr>
          <p:cNvPr id="15"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11</a:t>
            </a:r>
            <a:endParaRPr lang="en-IN" dirty="0"/>
          </a:p>
        </p:txBody>
      </p:sp>
    </p:spTree>
    <p:extLst>
      <p:ext uri="{BB962C8B-B14F-4D97-AF65-F5344CB8AC3E}">
        <p14:creationId xmlns:p14="http://schemas.microsoft.com/office/powerpoint/2010/main" val="3335835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81EA82-D780-F2AF-DB30-4D4531D1DE74}"/>
              </a:ext>
            </a:extLst>
          </p:cNvPr>
          <p:cNvGrpSpPr/>
          <p:nvPr/>
        </p:nvGrpSpPr>
        <p:grpSpPr>
          <a:xfrm>
            <a:off x="6276024" y="2525504"/>
            <a:ext cx="756000" cy="3351381"/>
            <a:chOff x="6276024" y="2525504"/>
            <a:chExt cx="756000" cy="3351381"/>
          </a:xfrm>
        </p:grpSpPr>
        <p:cxnSp>
          <p:nvCxnSpPr>
            <p:cNvPr id="23" name="Straight Connector 22">
              <a:extLst>
                <a:ext uri="{FF2B5EF4-FFF2-40B4-BE49-F238E27FC236}">
                  <a16:creationId xmlns:a16="http://schemas.microsoft.com/office/drawing/2014/main" id="{CC72F0AB-A61F-8710-0254-47C4165931C3}"/>
                </a:ext>
              </a:extLst>
            </p:cNvPr>
            <p:cNvCxnSpPr>
              <a:cxnSpLocks/>
            </p:cNvCxnSpPr>
            <p:nvPr/>
          </p:nvCxnSpPr>
          <p:spPr>
            <a:xfrm>
              <a:off x="6276024" y="2525504"/>
              <a:ext cx="0" cy="3351381"/>
            </a:xfrm>
            <a:prstGeom prst="line">
              <a:avLst/>
            </a:prstGeom>
            <a:ln w="63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26E85E-783A-C621-D8B0-1EC0C34C586D}"/>
                </a:ext>
              </a:extLst>
            </p:cNvPr>
            <p:cNvCxnSpPr>
              <a:cxnSpLocks/>
            </p:cNvCxnSpPr>
            <p:nvPr/>
          </p:nvCxnSpPr>
          <p:spPr>
            <a:xfrm>
              <a:off x="6276024" y="3605619"/>
              <a:ext cx="756000" cy="0"/>
            </a:xfrm>
            <a:prstGeom prst="line">
              <a:avLst/>
            </a:prstGeom>
            <a:ln w="6350">
              <a:solidFill>
                <a:schemeClr val="tx1"/>
              </a:solidFill>
              <a:prstDash val="lgDashDotDot"/>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B66945-5AB7-B1E3-FFD3-C018FB62800C}"/>
                </a:ext>
              </a:extLst>
            </p:cNvPr>
            <p:cNvCxnSpPr>
              <a:cxnSpLocks/>
            </p:cNvCxnSpPr>
            <p:nvPr/>
          </p:nvCxnSpPr>
          <p:spPr>
            <a:xfrm>
              <a:off x="6276024" y="5045779"/>
              <a:ext cx="756000" cy="0"/>
            </a:xfrm>
            <a:prstGeom prst="line">
              <a:avLst/>
            </a:prstGeom>
            <a:ln w="6350">
              <a:solidFill>
                <a:schemeClr val="tx1"/>
              </a:solidFill>
              <a:prstDash val="lgDashDotDot"/>
              <a:tailEnd type="oval"/>
            </a:ln>
          </p:spPr>
          <p:style>
            <a:lnRef idx="1">
              <a:schemeClr val="accent1"/>
            </a:lnRef>
            <a:fillRef idx="0">
              <a:schemeClr val="accent1"/>
            </a:fillRef>
            <a:effectRef idx="0">
              <a:schemeClr val="accent1"/>
            </a:effectRef>
            <a:fontRef idx="minor">
              <a:schemeClr val="tx1"/>
            </a:fontRef>
          </p:style>
        </p:cxnSp>
      </p:grpSp>
      <p:sp>
        <p:nvSpPr>
          <p:cNvPr id="4" name="Text Placeholder 3">
            <a:extLst>
              <a:ext uri="{FF2B5EF4-FFF2-40B4-BE49-F238E27FC236}">
                <a16:creationId xmlns:a16="http://schemas.microsoft.com/office/drawing/2014/main" id="{4371A84D-85A6-CEF8-BBBE-9CB33217AF44}"/>
              </a:ext>
            </a:extLst>
          </p:cNvPr>
          <p:cNvSpPr>
            <a:spLocks noGrp="1"/>
          </p:cNvSpPr>
          <p:nvPr>
            <p:ph type="body" sz="quarter" idx="14"/>
          </p:nvPr>
        </p:nvSpPr>
        <p:spPr>
          <a:xfrm>
            <a:off x="5339542" y="751167"/>
            <a:ext cx="6542116" cy="649600"/>
          </a:xfrm>
          <a:ln>
            <a:solidFill>
              <a:schemeClr val="tx1"/>
            </a:solidFill>
          </a:ln>
        </p:spPr>
        <p:txBody>
          <a:bodyPr>
            <a:normAutofit fontScale="92500"/>
          </a:bodyPr>
          <a:lstStyle/>
          <a:p>
            <a:r>
              <a:rPr lang="en-GB" b="1" dirty="0">
                <a:latin typeface="Fira Sans Medium" panose="020B0604020202020204" charset="0"/>
              </a:rPr>
              <a:t>SENTIMENT ANALYSIS USING NLP</a:t>
            </a:r>
            <a:endParaRPr lang="en-US" b="1" dirty="0">
              <a:latin typeface="Fira Sans Medium" panose="020B0604020202020204" charset="0"/>
            </a:endParaRPr>
          </a:p>
        </p:txBody>
      </p:sp>
      <p:grpSp>
        <p:nvGrpSpPr>
          <p:cNvPr id="24" name="Group 23">
            <a:extLst>
              <a:ext uri="{FF2B5EF4-FFF2-40B4-BE49-F238E27FC236}">
                <a16:creationId xmlns:a16="http://schemas.microsoft.com/office/drawing/2014/main" id="{7DFE934D-C61E-EF8B-E398-4E5C1D27929F}"/>
              </a:ext>
            </a:extLst>
          </p:cNvPr>
          <p:cNvGrpSpPr/>
          <p:nvPr/>
        </p:nvGrpSpPr>
        <p:grpSpPr>
          <a:xfrm>
            <a:off x="6024001" y="3949172"/>
            <a:ext cx="504046" cy="504046"/>
            <a:chOff x="6024001" y="3916569"/>
            <a:chExt cx="504046" cy="504046"/>
          </a:xfrm>
          <a:solidFill>
            <a:schemeClr val="tx1"/>
          </a:solidFill>
        </p:grpSpPr>
        <p:sp>
          <p:nvSpPr>
            <p:cNvPr id="25" name="Oval 24">
              <a:extLst>
                <a:ext uri="{FF2B5EF4-FFF2-40B4-BE49-F238E27FC236}">
                  <a16:creationId xmlns:a16="http://schemas.microsoft.com/office/drawing/2014/main" id="{9BDA97AB-6C93-A2F7-683F-126CBDDDC317}"/>
                </a:ext>
              </a:extLst>
            </p:cNvPr>
            <p:cNvSpPr/>
            <p:nvPr/>
          </p:nvSpPr>
          <p:spPr>
            <a:xfrm>
              <a:off x="6024001" y="3916569"/>
              <a:ext cx="504046" cy="504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1CD5934-63DB-016C-B692-6B2BFBD5ADA7}"/>
                </a:ext>
              </a:extLst>
            </p:cNvPr>
            <p:cNvSpPr/>
            <p:nvPr/>
          </p:nvSpPr>
          <p:spPr>
            <a:xfrm>
              <a:off x="6191550" y="4084118"/>
              <a:ext cx="168949" cy="168949"/>
            </a:xfrm>
            <a:custGeom>
              <a:avLst/>
              <a:gdLst>
                <a:gd name="connsiteX0" fmla="*/ 0 w 328555"/>
                <a:gd name="connsiteY0" fmla="*/ 0 h 328555"/>
                <a:gd name="connsiteX1" fmla="*/ 13851 w 328555"/>
                <a:gd name="connsiteY1" fmla="*/ 0 h 328555"/>
                <a:gd name="connsiteX2" fmla="*/ 123692 w 328555"/>
                <a:gd name="connsiteY2" fmla="*/ 0 h 328555"/>
                <a:gd name="connsiteX3" fmla="*/ 123692 w 328555"/>
                <a:gd name="connsiteY3" fmla="*/ 27380 h 328555"/>
                <a:gd name="connsiteX4" fmla="*/ 47351 w 328555"/>
                <a:gd name="connsiteY4" fmla="*/ 27380 h 328555"/>
                <a:gd name="connsiteX5" fmla="*/ 164922 w 328555"/>
                <a:gd name="connsiteY5" fmla="*/ 144951 h 328555"/>
                <a:gd name="connsiteX6" fmla="*/ 282494 w 328555"/>
                <a:gd name="connsiteY6" fmla="*/ 27380 h 328555"/>
                <a:gd name="connsiteX7" fmla="*/ 206153 w 328555"/>
                <a:gd name="connsiteY7" fmla="*/ 27380 h 328555"/>
                <a:gd name="connsiteX8" fmla="*/ 206153 w 328555"/>
                <a:gd name="connsiteY8" fmla="*/ 0 h 328555"/>
                <a:gd name="connsiteX9" fmla="*/ 315994 w 328555"/>
                <a:gd name="connsiteY9" fmla="*/ 0 h 328555"/>
                <a:gd name="connsiteX10" fmla="*/ 329844 w 328555"/>
                <a:gd name="connsiteY10" fmla="*/ 0 h 328555"/>
                <a:gd name="connsiteX11" fmla="*/ 329844 w 328555"/>
                <a:gd name="connsiteY11" fmla="*/ 13851 h 328555"/>
                <a:gd name="connsiteX12" fmla="*/ 329844 w 328555"/>
                <a:gd name="connsiteY12" fmla="*/ 123692 h 328555"/>
                <a:gd name="connsiteX13" fmla="*/ 302465 w 328555"/>
                <a:gd name="connsiteY13" fmla="*/ 123692 h 328555"/>
                <a:gd name="connsiteX14" fmla="*/ 302465 w 328555"/>
                <a:gd name="connsiteY14" fmla="*/ 47351 h 328555"/>
                <a:gd name="connsiteX15" fmla="*/ 184893 w 328555"/>
                <a:gd name="connsiteY15" fmla="*/ 164922 h 328555"/>
                <a:gd name="connsiteX16" fmla="*/ 302465 w 328555"/>
                <a:gd name="connsiteY16" fmla="*/ 282494 h 328555"/>
                <a:gd name="connsiteX17" fmla="*/ 302465 w 328555"/>
                <a:gd name="connsiteY17" fmla="*/ 206153 h 328555"/>
                <a:gd name="connsiteX18" fmla="*/ 329844 w 328555"/>
                <a:gd name="connsiteY18" fmla="*/ 206153 h 328555"/>
                <a:gd name="connsiteX19" fmla="*/ 329844 w 328555"/>
                <a:gd name="connsiteY19" fmla="*/ 315993 h 328555"/>
                <a:gd name="connsiteX20" fmla="*/ 329844 w 328555"/>
                <a:gd name="connsiteY20" fmla="*/ 329844 h 328555"/>
                <a:gd name="connsiteX21" fmla="*/ 315994 w 328555"/>
                <a:gd name="connsiteY21" fmla="*/ 329844 h 328555"/>
                <a:gd name="connsiteX22" fmla="*/ 206153 w 328555"/>
                <a:gd name="connsiteY22" fmla="*/ 329844 h 328555"/>
                <a:gd name="connsiteX23" fmla="*/ 206153 w 328555"/>
                <a:gd name="connsiteY23" fmla="*/ 302465 h 328555"/>
                <a:gd name="connsiteX24" fmla="*/ 282494 w 328555"/>
                <a:gd name="connsiteY24" fmla="*/ 302465 h 328555"/>
                <a:gd name="connsiteX25" fmla="*/ 164922 w 328555"/>
                <a:gd name="connsiteY25" fmla="*/ 184893 h 328555"/>
                <a:gd name="connsiteX26" fmla="*/ 47351 w 328555"/>
                <a:gd name="connsiteY26" fmla="*/ 302465 h 328555"/>
                <a:gd name="connsiteX27" fmla="*/ 123692 w 328555"/>
                <a:gd name="connsiteY27" fmla="*/ 302465 h 328555"/>
                <a:gd name="connsiteX28" fmla="*/ 123692 w 328555"/>
                <a:gd name="connsiteY28" fmla="*/ 329844 h 328555"/>
                <a:gd name="connsiteX29" fmla="*/ 13851 w 328555"/>
                <a:gd name="connsiteY29" fmla="*/ 329844 h 328555"/>
                <a:gd name="connsiteX30" fmla="*/ 0 w 328555"/>
                <a:gd name="connsiteY30" fmla="*/ 329844 h 328555"/>
                <a:gd name="connsiteX31" fmla="*/ 0 w 328555"/>
                <a:gd name="connsiteY31" fmla="*/ 315993 h 328555"/>
                <a:gd name="connsiteX32" fmla="*/ 0 w 328555"/>
                <a:gd name="connsiteY32" fmla="*/ 206153 h 328555"/>
                <a:gd name="connsiteX33" fmla="*/ 27380 w 328555"/>
                <a:gd name="connsiteY33" fmla="*/ 206153 h 328555"/>
                <a:gd name="connsiteX34" fmla="*/ 27380 w 328555"/>
                <a:gd name="connsiteY34" fmla="*/ 282494 h 328555"/>
                <a:gd name="connsiteX35" fmla="*/ 144951 w 328555"/>
                <a:gd name="connsiteY35" fmla="*/ 164922 h 328555"/>
                <a:gd name="connsiteX36" fmla="*/ 27380 w 328555"/>
                <a:gd name="connsiteY36" fmla="*/ 47351 h 328555"/>
                <a:gd name="connsiteX37" fmla="*/ 27380 w 328555"/>
                <a:gd name="connsiteY37" fmla="*/ 123692 h 328555"/>
                <a:gd name="connsiteX38" fmla="*/ 0 w 328555"/>
                <a:gd name="connsiteY38" fmla="*/ 123692 h 328555"/>
                <a:gd name="connsiteX39" fmla="*/ 0 w 328555"/>
                <a:gd name="connsiteY39" fmla="*/ 13851 h 328555"/>
                <a:gd name="connsiteX40" fmla="*/ 0 w 328555"/>
                <a:gd name="connsiteY40"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8555" h="328555">
                  <a:moveTo>
                    <a:pt x="0" y="0"/>
                  </a:moveTo>
                  <a:lnTo>
                    <a:pt x="13851" y="0"/>
                  </a:lnTo>
                  <a:lnTo>
                    <a:pt x="123692" y="0"/>
                  </a:lnTo>
                  <a:lnTo>
                    <a:pt x="123692" y="27380"/>
                  </a:lnTo>
                  <a:lnTo>
                    <a:pt x="47351" y="27380"/>
                  </a:lnTo>
                  <a:lnTo>
                    <a:pt x="164922" y="144951"/>
                  </a:lnTo>
                  <a:lnTo>
                    <a:pt x="282494" y="27380"/>
                  </a:lnTo>
                  <a:lnTo>
                    <a:pt x="206153" y="27380"/>
                  </a:lnTo>
                  <a:lnTo>
                    <a:pt x="206153" y="0"/>
                  </a:lnTo>
                  <a:lnTo>
                    <a:pt x="315994" y="0"/>
                  </a:lnTo>
                  <a:lnTo>
                    <a:pt x="329844" y="0"/>
                  </a:lnTo>
                  <a:lnTo>
                    <a:pt x="329844" y="13851"/>
                  </a:lnTo>
                  <a:lnTo>
                    <a:pt x="329844" y="123692"/>
                  </a:lnTo>
                  <a:lnTo>
                    <a:pt x="302465" y="123692"/>
                  </a:lnTo>
                  <a:lnTo>
                    <a:pt x="302465" y="47351"/>
                  </a:lnTo>
                  <a:lnTo>
                    <a:pt x="184893" y="164922"/>
                  </a:lnTo>
                  <a:lnTo>
                    <a:pt x="302465" y="282494"/>
                  </a:lnTo>
                  <a:lnTo>
                    <a:pt x="302465" y="206153"/>
                  </a:lnTo>
                  <a:lnTo>
                    <a:pt x="329844" y="206153"/>
                  </a:lnTo>
                  <a:lnTo>
                    <a:pt x="329844" y="315993"/>
                  </a:lnTo>
                  <a:lnTo>
                    <a:pt x="329844" y="329844"/>
                  </a:lnTo>
                  <a:lnTo>
                    <a:pt x="315994" y="329844"/>
                  </a:lnTo>
                  <a:lnTo>
                    <a:pt x="206153" y="329844"/>
                  </a:lnTo>
                  <a:lnTo>
                    <a:pt x="206153" y="302465"/>
                  </a:lnTo>
                  <a:lnTo>
                    <a:pt x="282494" y="302465"/>
                  </a:lnTo>
                  <a:lnTo>
                    <a:pt x="164922" y="184893"/>
                  </a:lnTo>
                  <a:lnTo>
                    <a:pt x="47351" y="302465"/>
                  </a:lnTo>
                  <a:lnTo>
                    <a:pt x="123692" y="302465"/>
                  </a:lnTo>
                  <a:lnTo>
                    <a:pt x="123692" y="329844"/>
                  </a:lnTo>
                  <a:lnTo>
                    <a:pt x="13851" y="329844"/>
                  </a:lnTo>
                  <a:lnTo>
                    <a:pt x="0" y="329844"/>
                  </a:lnTo>
                  <a:lnTo>
                    <a:pt x="0" y="315993"/>
                  </a:lnTo>
                  <a:lnTo>
                    <a:pt x="0" y="206153"/>
                  </a:lnTo>
                  <a:lnTo>
                    <a:pt x="27380" y="206153"/>
                  </a:lnTo>
                  <a:lnTo>
                    <a:pt x="27380" y="282494"/>
                  </a:lnTo>
                  <a:lnTo>
                    <a:pt x="144951" y="164922"/>
                  </a:lnTo>
                  <a:lnTo>
                    <a:pt x="27380" y="47351"/>
                  </a:lnTo>
                  <a:lnTo>
                    <a:pt x="27380" y="123692"/>
                  </a:lnTo>
                  <a:lnTo>
                    <a:pt x="0" y="123692"/>
                  </a:lnTo>
                  <a:lnTo>
                    <a:pt x="0" y="13851"/>
                  </a:lnTo>
                  <a:lnTo>
                    <a:pt x="0" y="0"/>
                  </a:lnTo>
                  <a:close/>
                </a:path>
              </a:pathLst>
            </a:custGeom>
            <a:solidFill>
              <a:schemeClr val="bg1"/>
            </a:solidFill>
            <a:ln w="3221"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AB3A9244-756C-8D1C-A44B-796D58057A67}"/>
              </a:ext>
            </a:extLst>
          </p:cNvPr>
          <p:cNvGrpSpPr/>
          <p:nvPr/>
        </p:nvGrpSpPr>
        <p:grpSpPr>
          <a:xfrm>
            <a:off x="6024001" y="5372839"/>
            <a:ext cx="504046" cy="504046"/>
            <a:chOff x="6024001" y="5340236"/>
            <a:chExt cx="504046" cy="504046"/>
          </a:xfrm>
          <a:solidFill>
            <a:schemeClr val="tx1"/>
          </a:solidFill>
        </p:grpSpPr>
        <p:sp>
          <p:nvSpPr>
            <p:cNvPr id="28" name="Oval 27">
              <a:extLst>
                <a:ext uri="{FF2B5EF4-FFF2-40B4-BE49-F238E27FC236}">
                  <a16:creationId xmlns:a16="http://schemas.microsoft.com/office/drawing/2014/main" id="{B89D74B0-229E-BA6C-61EF-DCF3AAFF7B72}"/>
                </a:ext>
              </a:extLst>
            </p:cNvPr>
            <p:cNvSpPr/>
            <p:nvPr/>
          </p:nvSpPr>
          <p:spPr>
            <a:xfrm>
              <a:off x="6024001" y="5340236"/>
              <a:ext cx="504046" cy="504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26EBE3F-25EB-8DBA-90BF-693D7D47B60A}"/>
                </a:ext>
              </a:extLst>
            </p:cNvPr>
            <p:cNvSpPr/>
            <p:nvPr/>
          </p:nvSpPr>
          <p:spPr>
            <a:xfrm>
              <a:off x="6168586" y="5484821"/>
              <a:ext cx="214876" cy="214876"/>
            </a:xfrm>
            <a:custGeom>
              <a:avLst/>
              <a:gdLst>
                <a:gd name="connsiteX0" fmla="*/ 82461 w 354324"/>
                <a:gd name="connsiteY0" fmla="*/ 126913 h 354324"/>
                <a:gd name="connsiteX1" fmla="*/ 92769 w 354324"/>
                <a:gd name="connsiteY1" fmla="*/ 151071 h 354324"/>
                <a:gd name="connsiteX2" fmla="*/ 115639 w 354324"/>
                <a:gd name="connsiteY2" fmla="*/ 148495 h 354324"/>
                <a:gd name="connsiteX3" fmla="*/ 138509 w 354324"/>
                <a:gd name="connsiteY3" fmla="*/ 151071 h 354324"/>
                <a:gd name="connsiteX4" fmla="*/ 147850 w 354324"/>
                <a:gd name="connsiteY4" fmla="*/ 126913 h 354324"/>
                <a:gd name="connsiteX5" fmla="*/ 173619 w 354324"/>
                <a:gd name="connsiteY5" fmla="*/ 137221 h 354324"/>
                <a:gd name="connsiteX6" fmla="*/ 163312 w 354324"/>
                <a:gd name="connsiteY6" fmla="*/ 161379 h 354324"/>
                <a:gd name="connsiteX7" fmla="*/ 195845 w 354324"/>
                <a:gd name="connsiteY7" fmla="*/ 193912 h 354324"/>
                <a:gd name="connsiteX8" fmla="*/ 220004 w 354324"/>
                <a:gd name="connsiteY8" fmla="*/ 183605 h 354324"/>
                <a:gd name="connsiteX9" fmla="*/ 230311 w 354324"/>
                <a:gd name="connsiteY9" fmla="*/ 209374 h 354324"/>
                <a:gd name="connsiteX10" fmla="*/ 206153 w 354324"/>
                <a:gd name="connsiteY10" fmla="*/ 218715 h 354324"/>
                <a:gd name="connsiteX11" fmla="*/ 208730 w 354324"/>
                <a:gd name="connsiteY11" fmla="*/ 241585 h 354324"/>
                <a:gd name="connsiteX12" fmla="*/ 206153 w 354324"/>
                <a:gd name="connsiteY12" fmla="*/ 264455 h 354324"/>
                <a:gd name="connsiteX13" fmla="*/ 230311 w 354324"/>
                <a:gd name="connsiteY13" fmla="*/ 274763 h 354324"/>
                <a:gd name="connsiteX14" fmla="*/ 220004 w 354324"/>
                <a:gd name="connsiteY14" fmla="*/ 299566 h 354324"/>
                <a:gd name="connsiteX15" fmla="*/ 195845 w 354324"/>
                <a:gd name="connsiteY15" fmla="*/ 290224 h 354324"/>
                <a:gd name="connsiteX16" fmla="*/ 163312 w 354324"/>
                <a:gd name="connsiteY16" fmla="*/ 322114 h 354324"/>
                <a:gd name="connsiteX17" fmla="*/ 173619 w 354324"/>
                <a:gd name="connsiteY17" fmla="*/ 346916 h 354324"/>
                <a:gd name="connsiteX18" fmla="*/ 147850 w 354324"/>
                <a:gd name="connsiteY18" fmla="*/ 357224 h 354324"/>
                <a:gd name="connsiteX19" fmla="*/ 138509 w 354324"/>
                <a:gd name="connsiteY19" fmla="*/ 332421 h 354324"/>
                <a:gd name="connsiteX20" fmla="*/ 115639 w 354324"/>
                <a:gd name="connsiteY20" fmla="*/ 334998 h 354324"/>
                <a:gd name="connsiteX21" fmla="*/ 92769 w 354324"/>
                <a:gd name="connsiteY21" fmla="*/ 332421 h 354324"/>
                <a:gd name="connsiteX22" fmla="*/ 82461 w 354324"/>
                <a:gd name="connsiteY22" fmla="*/ 357224 h 354324"/>
                <a:gd name="connsiteX23" fmla="*/ 57658 w 354324"/>
                <a:gd name="connsiteY23" fmla="*/ 346916 h 354324"/>
                <a:gd name="connsiteX24" fmla="*/ 67000 w 354324"/>
                <a:gd name="connsiteY24" fmla="*/ 322114 h 354324"/>
                <a:gd name="connsiteX25" fmla="*/ 35110 w 354324"/>
                <a:gd name="connsiteY25" fmla="*/ 290224 h 354324"/>
                <a:gd name="connsiteX26" fmla="*/ 10308 w 354324"/>
                <a:gd name="connsiteY26" fmla="*/ 299566 h 354324"/>
                <a:gd name="connsiteX27" fmla="*/ 0 w 354324"/>
                <a:gd name="connsiteY27" fmla="*/ 274763 h 354324"/>
                <a:gd name="connsiteX28" fmla="*/ 24803 w 354324"/>
                <a:gd name="connsiteY28" fmla="*/ 264455 h 354324"/>
                <a:gd name="connsiteX29" fmla="*/ 22226 w 354324"/>
                <a:gd name="connsiteY29" fmla="*/ 241585 h 354324"/>
                <a:gd name="connsiteX30" fmla="*/ 24803 w 354324"/>
                <a:gd name="connsiteY30" fmla="*/ 218715 h 354324"/>
                <a:gd name="connsiteX31" fmla="*/ 0 w 354324"/>
                <a:gd name="connsiteY31" fmla="*/ 209374 h 354324"/>
                <a:gd name="connsiteX32" fmla="*/ 10308 w 354324"/>
                <a:gd name="connsiteY32" fmla="*/ 183605 h 354324"/>
                <a:gd name="connsiteX33" fmla="*/ 35110 w 354324"/>
                <a:gd name="connsiteY33" fmla="*/ 193912 h 354324"/>
                <a:gd name="connsiteX34" fmla="*/ 67000 w 354324"/>
                <a:gd name="connsiteY34" fmla="*/ 161379 h 354324"/>
                <a:gd name="connsiteX35" fmla="*/ 57658 w 354324"/>
                <a:gd name="connsiteY35" fmla="*/ 137221 h 354324"/>
                <a:gd name="connsiteX36" fmla="*/ 82461 w 354324"/>
                <a:gd name="connsiteY36" fmla="*/ 126913 h 354324"/>
                <a:gd name="connsiteX37" fmla="*/ 115317 w 354324"/>
                <a:gd name="connsiteY37" fmla="*/ 175874 h 354324"/>
                <a:gd name="connsiteX38" fmla="*/ 68932 w 354324"/>
                <a:gd name="connsiteY38" fmla="*/ 195201 h 354324"/>
                <a:gd name="connsiteX39" fmla="*/ 49928 w 354324"/>
                <a:gd name="connsiteY39" fmla="*/ 241585 h 354324"/>
                <a:gd name="connsiteX40" fmla="*/ 69254 w 354324"/>
                <a:gd name="connsiteY40" fmla="*/ 287970 h 354324"/>
                <a:gd name="connsiteX41" fmla="*/ 115639 w 354324"/>
                <a:gd name="connsiteY41" fmla="*/ 307296 h 354324"/>
                <a:gd name="connsiteX42" fmla="*/ 162023 w 354324"/>
                <a:gd name="connsiteY42" fmla="*/ 288292 h 354324"/>
                <a:gd name="connsiteX43" fmla="*/ 181350 w 354324"/>
                <a:gd name="connsiteY43" fmla="*/ 241907 h 354324"/>
                <a:gd name="connsiteX44" fmla="*/ 162023 w 354324"/>
                <a:gd name="connsiteY44" fmla="*/ 195201 h 354324"/>
                <a:gd name="connsiteX45" fmla="*/ 115317 w 354324"/>
                <a:gd name="connsiteY45" fmla="*/ 175874 h 354324"/>
                <a:gd name="connsiteX46" fmla="*/ 247383 w 354324"/>
                <a:gd name="connsiteY46" fmla="*/ 0 h 354324"/>
                <a:gd name="connsiteX47" fmla="*/ 274763 w 354324"/>
                <a:gd name="connsiteY47" fmla="*/ 0 h 354324"/>
                <a:gd name="connsiteX48" fmla="*/ 274763 w 354324"/>
                <a:gd name="connsiteY48" fmla="*/ 19005 h 354324"/>
                <a:gd name="connsiteX49" fmla="*/ 305686 w 354324"/>
                <a:gd name="connsiteY49" fmla="*/ 32856 h 354324"/>
                <a:gd name="connsiteX50" fmla="*/ 318570 w 354324"/>
                <a:gd name="connsiteY50" fmla="*/ 19005 h 354324"/>
                <a:gd name="connsiteX51" fmla="*/ 338219 w 354324"/>
                <a:gd name="connsiteY51" fmla="*/ 38654 h 354324"/>
                <a:gd name="connsiteX52" fmla="*/ 324368 w 354324"/>
                <a:gd name="connsiteY52" fmla="*/ 51538 h 354324"/>
                <a:gd name="connsiteX53" fmla="*/ 338219 w 354324"/>
                <a:gd name="connsiteY53" fmla="*/ 82461 h 354324"/>
                <a:gd name="connsiteX54" fmla="*/ 357224 w 354324"/>
                <a:gd name="connsiteY54" fmla="*/ 82461 h 354324"/>
                <a:gd name="connsiteX55" fmla="*/ 357224 w 354324"/>
                <a:gd name="connsiteY55" fmla="*/ 109841 h 354324"/>
                <a:gd name="connsiteX56" fmla="*/ 338219 w 354324"/>
                <a:gd name="connsiteY56" fmla="*/ 109841 h 354324"/>
                <a:gd name="connsiteX57" fmla="*/ 324368 w 354324"/>
                <a:gd name="connsiteY57" fmla="*/ 140764 h 354324"/>
                <a:gd name="connsiteX58" fmla="*/ 338219 w 354324"/>
                <a:gd name="connsiteY58" fmla="*/ 155259 h 354324"/>
                <a:gd name="connsiteX59" fmla="*/ 317604 w 354324"/>
                <a:gd name="connsiteY59" fmla="*/ 174264 h 354324"/>
                <a:gd name="connsiteX60" fmla="*/ 305686 w 354324"/>
                <a:gd name="connsiteY60" fmla="*/ 160413 h 354324"/>
                <a:gd name="connsiteX61" fmla="*/ 274763 w 354324"/>
                <a:gd name="connsiteY61" fmla="*/ 173297 h 354324"/>
                <a:gd name="connsiteX62" fmla="*/ 274763 w 354324"/>
                <a:gd name="connsiteY62" fmla="*/ 192302 h 354324"/>
                <a:gd name="connsiteX63" fmla="*/ 247383 w 354324"/>
                <a:gd name="connsiteY63" fmla="*/ 192302 h 354324"/>
                <a:gd name="connsiteX64" fmla="*/ 247383 w 354324"/>
                <a:gd name="connsiteY64" fmla="*/ 173297 h 354324"/>
                <a:gd name="connsiteX65" fmla="*/ 216460 w 354324"/>
                <a:gd name="connsiteY65" fmla="*/ 159446 h 354324"/>
                <a:gd name="connsiteX66" fmla="*/ 202610 w 354324"/>
                <a:gd name="connsiteY66" fmla="*/ 174908 h 354324"/>
                <a:gd name="connsiteX67" fmla="*/ 181994 w 354324"/>
                <a:gd name="connsiteY67" fmla="*/ 154293 h 354324"/>
                <a:gd name="connsiteX68" fmla="*/ 197456 w 354324"/>
                <a:gd name="connsiteY68" fmla="*/ 140442 h 354324"/>
                <a:gd name="connsiteX69" fmla="*/ 183605 w 354324"/>
                <a:gd name="connsiteY69" fmla="*/ 109519 h 354324"/>
                <a:gd name="connsiteX70" fmla="*/ 164600 w 354324"/>
                <a:gd name="connsiteY70" fmla="*/ 109519 h 354324"/>
                <a:gd name="connsiteX71" fmla="*/ 164600 w 354324"/>
                <a:gd name="connsiteY71" fmla="*/ 82139 h 354324"/>
                <a:gd name="connsiteX72" fmla="*/ 183605 w 354324"/>
                <a:gd name="connsiteY72" fmla="*/ 82139 h 354324"/>
                <a:gd name="connsiteX73" fmla="*/ 196489 w 354324"/>
                <a:gd name="connsiteY73" fmla="*/ 51216 h 354324"/>
                <a:gd name="connsiteX74" fmla="*/ 182638 w 354324"/>
                <a:gd name="connsiteY74" fmla="*/ 39298 h 354324"/>
                <a:gd name="connsiteX75" fmla="*/ 201643 w 354324"/>
                <a:gd name="connsiteY75" fmla="*/ 18683 h 354324"/>
                <a:gd name="connsiteX76" fmla="*/ 216138 w 354324"/>
                <a:gd name="connsiteY76" fmla="*/ 32534 h 354324"/>
                <a:gd name="connsiteX77" fmla="*/ 247061 w 354324"/>
                <a:gd name="connsiteY77" fmla="*/ 18683 h 354324"/>
                <a:gd name="connsiteX78" fmla="*/ 247061 w 354324"/>
                <a:gd name="connsiteY78" fmla="*/ 0 h 354324"/>
                <a:gd name="connsiteX79" fmla="*/ 297311 w 354324"/>
                <a:gd name="connsiteY79" fmla="*/ 60235 h 354324"/>
                <a:gd name="connsiteX80" fmla="*/ 261234 w 354324"/>
                <a:gd name="connsiteY80" fmla="*/ 45740 h 354324"/>
                <a:gd name="connsiteX81" fmla="*/ 225157 w 354324"/>
                <a:gd name="connsiteY81" fmla="*/ 60235 h 354324"/>
                <a:gd name="connsiteX82" fmla="*/ 210662 w 354324"/>
                <a:gd name="connsiteY82" fmla="*/ 96312 h 354324"/>
                <a:gd name="connsiteX83" fmla="*/ 225157 w 354324"/>
                <a:gd name="connsiteY83" fmla="*/ 132389 h 354324"/>
                <a:gd name="connsiteX84" fmla="*/ 261234 w 354324"/>
                <a:gd name="connsiteY84" fmla="*/ 146884 h 354324"/>
                <a:gd name="connsiteX85" fmla="*/ 297311 w 354324"/>
                <a:gd name="connsiteY85" fmla="*/ 132389 h 354324"/>
                <a:gd name="connsiteX86" fmla="*/ 311806 w 354324"/>
                <a:gd name="connsiteY86" fmla="*/ 96312 h 354324"/>
                <a:gd name="connsiteX87" fmla="*/ 297311 w 354324"/>
                <a:gd name="connsiteY87" fmla="*/ 60235 h 35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4324" h="354324">
                  <a:moveTo>
                    <a:pt x="82461" y="126913"/>
                  </a:moveTo>
                  <a:lnTo>
                    <a:pt x="92769" y="151071"/>
                  </a:lnTo>
                  <a:cubicBezTo>
                    <a:pt x="100822" y="149461"/>
                    <a:pt x="108230" y="148495"/>
                    <a:pt x="115639" y="148495"/>
                  </a:cubicBezTo>
                  <a:cubicBezTo>
                    <a:pt x="122725" y="148495"/>
                    <a:pt x="130456" y="149461"/>
                    <a:pt x="138509" y="151071"/>
                  </a:cubicBezTo>
                  <a:lnTo>
                    <a:pt x="147850" y="126913"/>
                  </a:lnTo>
                  <a:lnTo>
                    <a:pt x="173619" y="137221"/>
                  </a:lnTo>
                  <a:lnTo>
                    <a:pt x="163312" y="161379"/>
                  </a:lnTo>
                  <a:cubicBezTo>
                    <a:pt x="176518" y="169432"/>
                    <a:pt x="187470" y="180384"/>
                    <a:pt x="195845" y="193912"/>
                  </a:cubicBezTo>
                  <a:lnTo>
                    <a:pt x="220004" y="183605"/>
                  </a:lnTo>
                  <a:lnTo>
                    <a:pt x="230311" y="209374"/>
                  </a:lnTo>
                  <a:lnTo>
                    <a:pt x="206153" y="218715"/>
                  </a:lnTo>
                  <a:cubicBezTo>
                    <a:pt x="207763" y="226768"/>
                    <a:pt x="208730" y="234177"/>
                    <a:pt x="208730" y="241585"/>
                  </a:cubicBezTo>
                  <a:cubicBezTo>
                    <a:pt x="208730" y="248672"/>
                    <a:pt x="207763" y="256403"/>
                    <a:pt x="206153" y="264455"/>
                  </a:cubicBezTo>
                  <a:lnTo>
                    <a:pt x="230311" y="274763"/>
                  </a:lnTo>
                  <a:lnTo>
                    <a:pt x="220004" y="299566"/>
                  </a:lnTo>
                  <a:lnTo>
                    <a:pt x="195845" y="290224"/>
                  </a:lnTo>
                  <a:cubicBezTo>
                    <a:pt x="187148" y="303431"/>
                    <a:pt x="176518" y="314061"/>
                    <a:pt x="163312" y="322114"/>
                  </a:cubicBezTo>
                  <a:lnTo>
                    <a:pt x="173619" y="346916"/>
                  </a:lnTo>
                  <a:lnTo>
                    <a:pt x="147850" y="357224"/>
                  </a:lnTo>
                  <a:lnTo>
                    <a:pt x="138509" y="332421"/>
                  </a:lnTo>
                  <a:cubicBezTo>
                    <a:pt x="130456" y="334032"/>
                    <a:pt x="123047" y="334998"/>
                    <a:pt x="115639" y="334998"/>
                  </a:cubicBezTo>
                  <a:cubicBezTo>
                    <a:pt x="108552" y="334998"/>
                    <a:pt x="100822" y="334032"/>
                    <a:pt x="92769" y="332421"/>
                  </a:cubicBezTo>
                  <a:lnTo>
                    <a:pt x="82461" y="357224"/>
                  </a:lnTo>
                  <a:lnTo>
                    <a:pt x="57658" y="346916"/>
                  </a:lnTo>
                  <a:lnTo>
                    <a:pt x="67000" y="322114"/>
                  </a:lnTo>
                  <a:cubicBezTo>
                    <a:pt x="53793" y="314061"/>
                    <a:pt x="43163" y="303431"/>
                    <a:pt x="35110" y="290224"/>
                  </a:cubicBezTo>
                  <a:lnTo>
                    <a:pt x="10308" y="299566"/>
                  </a:lnTo>
                  <a:lnTo>
                    <a:pt x="0" y="274763"/>
                  </a:lnTo>
                  <a:lnTo>
                    <a:pt x="24803" y="264455"/>
                  </a:lnTo>
                  <a:cubicBezTo>
                    <a:pt x="23192" y="256403"/>
                    <a:pt x="22226" y="248994"/>
                    <a:pt x="22226" y="241585"/>
                  </a:cubicBezTo>
                  <a:cubicBezTo>
                    <a:pt x="22226" y="234499"/>
                    <a:pt x="23192" y="226768"/>
                    <a:pt x="24803" y="218715"/>
                  </a:cubicBezTo>
                  <a:lnTo>
                    <a:pt x="0" y="209374"/>
                  </a:lnTo>
                  <a:lnTo>
                    <a:pt x="10308" y="183605"/>
                  </a:lnTo>
                  <a:lnTo>
                    <a:pt x="35110" y="193912"/>
                  </a:lnTo>
                  <a:cubicBezTo>
                    <a:pt x="43163" y="180706"/>
                    <a:pt x="53793" y="169754"/>
                    <a:pt x="67000" y="161379"/>
                  </a:cubicBezTo>
                  <a:lnTo>
                    <a:pt x="57658" y="137221"/>
                  </a:lnTo>
                  <a:lnTo>
                    <a:pt x="82461" y="126913"/>
                  </a:lnTo>
                  <a:close/>
                  <a:moveTo>
                    <a:pt x="115317" y="175874"/>
                  </a:moveTo>
                  <a:cubicBezTo>
                    <a:pt x="96956" y="175874"/>
                    <a:pt x="81495" y="182316"/>
                    <a:pt x="68932" y="195201"/>
                  </a:cubicBezTo>
                  <a:cubicBezTo>
                    <a:pt x="56370" y="208086"/>
                    <a:pt x="49928" y="223547"/>
                    <a:pt x="49928" y="241585"/>
                  </a:cubicBezTo>
                  <a:cubicBezTo>
                    <a:pt x="49928" y="259624"/>
                    <a:pt x="56370" y="275085"/>
                    <a:pt x="69254" y="287970"/>
                  </a:cubicBezTo>
                  <a:cubicBezTo>
                    <a:pt x="82139" y="300854"/>
                    <a:pt x="97600" y="307296"/>
                    <a:pt x="115639" y="307296"/>
                  </a:cubicBezTo>
                  <a:cubicBezTo>
                    <a:pt x="133677" y="307296"/>
                    <a:pt x="149139" y="300854"/>
                    <a:pt x="162023" y="288292"/>
                  </a:cubicBezTo>
                  <a:cubicBezTo>
                    <a:pt x="174908" y="275729"/>
                    <a:pt x="181350" y="260268"/>
                    <a:pt x="181350" y="241907"/>
                  </a:cubicBezTo>
                  <a:cubicBezTo>
                    <a:pt x="181350" y="223547"/>
                    <a:pt x="174908" y="208086"/>
                    <a:pt x="162023" y="195201"/>
                  </a:cubicBezTo>
                  <a:cubicBezTo>
                    <a:pt x="149139" y="182316"/>
                    <a:pt x="133355" y="175874"/>
                    <a:pt x="115317" y="175874"/>
                  </a:cubicBezTo>
                  <a:close/>
                  <a:moveTo>
                    <a:pt x="247383" y="0"/>
                  </a:moveTo>
                  <a:lnTo>
                    <a:pt x="274763" y="0"/>
                  </a:lnTo>
                  <a:lnTo>
                    <a:pt x="274763" y="19005"/>
                  </a:lnTo>
                  <a:cubicBezTo>
                    <a:pt x="285715" y="21260"/>
                    <a:pt x="296022" y="25769"/>
                    <a:pt x="305686" y="32856"/>
                  </a:cubicBezTo>
                  <a:lnTo>
                    <a:pt x="318570" y="19005"/>
                  </a:lnTo>
                  <a:lnTo>
                    <a:pt x="338219" y="38654"/>
                  </a:lnTo>
                  <a:lnTo>
                    <a:pt x="324368" y="51538"/>
                  </a:lnTo>
                  <a:cubicBezTo>
                    <a:pt x="331133" y="61202"/>
                    <a:pt x="335964" y="71509"/>
                    <a:pt x="338219" y="82461"/>
                  </a:cubicBezTo>
                  <a:lnTo>
                    <a:pt x="357224" y="82461"/>
                  </a:lnTo>
                  <a:lnTo>
                    <a:pt x="357224" y="109841"/>
                  </a:lnTo>
                  <a:lnTo>
                    <a:pt x="338219" y="109841"/>
                  </a:lnTo>
                  <a:cubicBezTo>
                    <a:pt x="335964" y="121437"/>
                    <a:pt x="331455" y="131745"/>
                    <a:pt x="324368" y="140764"/>
                  </a:cubicBezTo>
                  <a:lnTo>
                    <a:pt x="338219" y="155259"/>
                  </a:lnTo>
                  <a:lnTo>
                    <a:pt x="317604" y="174264"/>
                  </a:lnTo>
                  <a:lnTo>
                    <a:pt x="305686" y="160413"/>
                  </a:lnTo>
                  <a:cubicBezTo>
                    <a:pt x="296022" y="166855"/>
                    <a:pt x="285715" y="171042"/>
                    <a:pt x="274763" y="173297"/>
                  </a:cubicBezTo>
                  <a:lnTo>
                    <a:pt x="274763" y="192302"/>
                  </a:lnTo>
                  <a:lnTo>
                    <a:pt x="247383" y="192302"/>
                  </a:lnTo>
                  <a:lnTo>
                    <a:pt x="247383" y="173297"/>
                  </a:lnTo>
                  <a:cubicBezTo>
                    <a:pt x="236431" y="171042"/>
                    <a:pt x="226124" y="166533"/>
                    <a:pt x="216460" y="159446"/>
                  </a:cubicBezTo>
                  <a:lnTo>
                    <a:pt x="202610" y="174908"/>
                  </a:lnTo>
                  <a:lnTo>
                    <a:pt x="181994" y="154293"/>
                  </a:lnTo>
                  <a:lnTo>
                    <a:pt x="197456" y="140442"/>
                  </a:lnTo>
                  <a:cubicBezTo>
                    <a:pt x="190691" y="130778"/>
                    <a:pt x="185860" y="120471"/>
                    <a:pt x="183605" y="109519"/>
                  </a:cubicBezTo>
                  <a:lnTo>
                    <a:pt x="164600" y="109519"/>
                  </a:lnTo>
                  <a:lnTo>
                    <a:pt x="164600" y="82139"/>
                  </a:lnTo>
                  <a:lnTo>
                    <a:pt x="183605" y="82139"/>
                  </a:lnTo>
                  <a:cubicBezTo>
                    <a:pt x="185860" y="71187"/>
                    <a:pt x="190047" y="60880"/>
                    <a:pt x="196489" y="51216"/>
                  </a:cubicBezTo>
                  <a:lnTo>
                    <a:pt x="182638" y="39298"/>
                  </a:lnTo>
                  <a:lnTo>
                    <a:pt x="201643" y="18683"/>
                  </a:lnTo>
                  <a:lnTo>
                    <a:pt x="216138" y="32534"/>
                  </a:lnTo>
                  <a:cubicBezTo>
                    <a:pt x="225157" y="25769"/>
                    <a:pt x="235465" y="20937"/>
                    <a:pt x="247061" y="18683"/>
                  </a:cubicBezTo>
                  <a:lnTo>
                    <a:pt x="247061" y="0"/>
                  </a:lnTo>
                  <a:close/>
                  <a:moveTo>
                    <a:pt x="297311" y="60235"/>
                  </a:moveTo>
                  <a:cubicBezTo>
                    <a:pt x="287647" y="50572"/>
                    <a:pt x="275407" y="45740"/>
                    <a:pt x="261234" y="45740"/>
                  </a:cubicBezTo>
                  <a:cubicBezTo>
                    <a:pt x="247061" y="45740"/>
                    <a:pt x="234821" y="50572"/>
                    <a:pt x="225157" y="60235"/>
                  </a:cubicBezTo>
                  <a:cubicBezTo>
                    <a:pt x="215494" y="69899"/>
                    <a:pt x="210662" y="82139"/>
                    <a:pt x="210662" y="96312"/>
                  </a:cubicBezTo>
                  <a:cubicBezTo>
                    <a:pt x="210662" y="110485"/>
                    <a:pt x="215494" y="122725"/>
                    <a:pt x="225157" y="132389"/>
                  </a:cubicBezTo>
                  <a:cubicBezTo>
                    <a:pt x="234821" y="142052"/>
                    <a:pt x="247061" y="146884"/>
                    <a:pt x="261234" y="146884"/>
                  </a:cubicBezTo>
                  <a:cubicBezTo>
                    <a:pt x="275407" y="146884"/>
                    <a:pt x="287647" y="142052"/>
                    <a:pt x="297311" y="132389"/>
                  </a:cubicBezTo>
                  <a:cubicBezTo>
                    <a:pt x="306974" y="122725"/>
                    <a:pt x="311806" y="110485"/>
                    <a:pt x="311806" y="96312"/>
                  </a:cubicBezTo>
                  <a:cubicBezTo>
                    <a:pt x="311806" y="81817"/>
                    <a:pt x="306974" y="69899"/>
                    <a:pt x="297311" y="60235"/>
                  </a:cubicBezTo>
                  <a:close/>
                </a:path>
              </a:pathLst>
            </a:custGeom>
            <a:solidFill>
              <a:schemeClr val="bg1"/>
            </a:solidFill>
            <a:ln w="3221"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29FA0990-99F9-6345-3D89-CAEB2A4CA666}"/>
              </a:ext>
            </a:extLst>
          </p:cNvPr>
          <p:cNvGrpSpPr/>
          <p:nvPr/>
        </p:nvGrpSpPr>
        <p:grpSpPr>
          <a:xfrm>
            <a:off x="6024001" y="2525504"/>
            <a:ext cx="504046" cy="504046"/>
            <a:chOff x="6024001" y="2492901"/>
            <a:chExt cx="504046" cy="504046"/>
          </a:xfrm>
          <a:solidFill>
            <a:schemeClr val="tx1"/>
          </a:solidFill>
        </p:grpSpPr>
        <p:sp>
          <p:nvSpPr>
            <p:cNvPr id="31" name="Oval 30">
              <a:extLst>
                <a:ext uri="{FF2B5EF4-FFF2-40B4-BE49-F238E27FC236}">
                  <a16:creationId xmlns:a16="http://schemas.microsoft.com/office/drawing/2014/main" id="{EBFB1491-A1F5-853B-BC9F-9CB5A742D0E0}"/>
                </a:ext>
              </a:extLst>
            </p:cNvPr>
            <p:cNvSpPr/>
            <p:nvPr/>
          </p:nvSpPr>
          <p:spPr>
            <a:xfrm>
              <a:off x="6024001" y="2492901"/>
              <a:ext cx="504046" cy="5040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0DD31DD-0A3E-0779-C67F-045D2B707463}"/>
                </a:ext>
              </a:extLst>
            </p:cNvPr>
            <p:cNvSpPr/>
            <p:nvPr/>
          </p:nvSpPr>
          <p:spPr>
            <a:xfrm>
              <a:off x="6172493" y="2641393"/>
              <a:ext cx="207062" cy="207062"/>
            </a:xfrm>
            <a:custGeom>
              <a:avLst/>
              <a:gdLst>
                <a:gd name="connsiteX0" fmla="*/ 55081 w 328555"/>
                <a:gd name="connsiteY0" fmla="*/ 0 h 328555"/>
                <a:gd name="connsiteX1" fmla="*/ 82461 w 328555"/>
                <a:gd name="connsiteY1" fmla="*/ 0 h 328555"/>
                <a:gd name="connsiteX2" fmla="*/ 82461 w 328555"/>
                <a:gd name="connsiteY2" fmla="*/ 227412 h 328555"/>
                <a:gd name="connsiteX3" fmla="*/ 227734 w 328555"/>
                <a:gd name="connsiteY3" fmla="*/ 82139 h 328555"/>
                <a:gd name="connsiteX4" fmla="*/ 96312 w 328555"/>
                <a:gd name="connsiteY4" fmla="*/ 82139 h 328555"/>
                <a:gd name="connsiteX5" fmla="*/ 96312 w 328555"/>
                <a:gd name="connsiteY5" fmla="*/ 54759 h 328555"/>
                <a:gd name="connsiteX6" fmla="*/ 255114 w 328555"/>
                <a:gd name="connsiteY6" fmla="*/ 54759 h 328555"/>
                <a:gd name="connsiteX7" fmla="*/ 305686 w 328555"/>
                <a:gd name="connsiteY7" fmla="*/ 3221 h 328555"/>
                <a:gd name="connsiteX8" fmla="*/ 326300 w 328555"/>
                <a:gd name="connsiteY8" fmla="*/ 23836 h 328555"/>
                <a:gd name="connsiteX9" fmla="*/ 274762 w 328555"/>
                <a:gd name="connsiteY9" fmla="*/ 74408 h 328555"/>
                <a:gd name="connsiteX10" fmla="*/ 274762 w 328555"/>
                <a:gd name="connsiteY10" fmla="*/ 233210 h 328555"/>
                <a:gd name="connsiteX11" fmla="*/ 247383 w 328555"/>
                <a:gd name="connsiteY11" fmla="*/ 233210 h 328555"/>
                <a:gd name="connsiteX12" fmla="*/ 247383 w 328555"/>
                <a:gd name="connsiteY12" fmla="*/ 101788 h 328555"/>
                <a:gd name="connsiteX13" fmla="*/ 102110 w 328555"/>
                <a:gd name="connsiteY13" fmla="*/ 247061 h 328555"/>
                <a:gd name="connsiteX14" fmla="*/ 329522 w 328555"/>
                <a:gd name="connsiteY14" fmla="*/ 247061 h 328555"/>
                <a:gd name="connsiteX15" fmla="*/ 329522 w 328555"/>
                <a:gd name="connsiteY15" fmla="*/ 274441 h 328555"/>
                <a:gd name="connsiteX16" fmla="*/ 275085 w 328555"/>
                <a:gd name="connsiteY16" fmla="*/ 274441 h 328555"/>
                <a:gd name="connsiteX17" fmla="*/ 275085 w 328555"/>
                <a:gd name="connsiteY17" fmla="*/ 329522 h 328555"/>
                <a:gd name="connsiteX18" fmla="*/ 247705 w 328555"/>
                <a:gd name="connsiteY18" fmla="*/ 329522 h 328555"/>
                <a:gd name="connsiteX19" fmla="*/ 247705 w 328555"/>
                <a:gd name="connsiteY19" fmla="*/ 274441 h 328555"/>
                <a:gd name="connsiteX20" fmla="*/ 68932 w 328555"/>
                <a:gd name="connsiteY20" fmla="*/ 274441 h 328555"/>
                <a:gd name="connsiteX21" fmla="*/ 55081 w 328555"/>
                <a:gd name="connsiteY21" fmla="*/ 274441 h 328555"/>
                <a:gd name="connsiteX22" fmla="*/ 55081 w 328555"/>
                <a:gd name="connsiteY22" fmla="*/ 260912 h 328555"/>
                <a:gd name="connsiteX23" fmla="*/ 55081 w 328555"/>
                <a:gd name="connsiteY23" fmla="*/ 82139 h 328555"/>
                <a:gd name="connsiteX24" fmla="*/ 0 w 328555"/>
                <a:gd name="connsiteY24" fmla="*/ 82139 h 328555"/>
                <a:gd name="connsiteX25" fmla="*/ 0 w 328555"/>
                <a:gd name="connsiteY25" fmla="*/ 54759 h 328555"/>
                <a:gd name="connsiteX26" fmla="*/ 55081 w 328555"/>
                <a:gd name="connsiteY26" fmla="*/ 54759 h 328555"/>
                <a:gd name="connsiteX27" fmla="*/ 55081 w 328555"/>
                <a:gd name="connsiteY27"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8555" h="328555">
                  <a:moveTo>
                    <a:pt x="55081" y="0"/>
                  </a:moveTo>
                  <a:lnTo>
                    <a:pt x="82461" y="0"/>
                  </a:lnTo>
                  <a:lnTo>
                    <a:pt x="82461" y="227412"/>
                  </a:lnTo>
                  <a:lnTo>
                    <a:pt x="227734" y="82139"/>
                  </a:lnTo>
                  <a:lnTo>
                    <a:pt x="96312" y="82139"/>
                  </a:lnTo>
                  <a:lnTo>
                    <a:pt x="96312" y="54759"/>
                  </a:lnTo>
                  <a:lnTo>
                    <a:pt x="255114" y="54759"/>
                  </a:lnTo>
                  <a:lnTo>
                    <a:pt x="305686" y="3221"/>
                  </a:lnTo>
                  <a:lnTo>
                    <a:pt x="326300" y="23836"/>
                  </a:lnTo>
                  <a:lnTo>
                    <a:pt x="274762" y="74408"/>
                  </a:lnTo>
                  <a:lnTo>
                    <a:pt x="274762" y="233210"/>
                  </a:lnTo>
                  <a:lnTo>
                    <a:pt x="247383" y="233210"/>
                  </a:lnTo>
                  <a:lnTo>
                    <a:pt x="247383" y="101788"/>
                  </a:lnTo>
                  <a:lnTo>
                    <a:pt x="102110" y="247061"/>
                  </a:lnTo>
                  <a:lnTo>
                    <a:pt x="329522" y="247061"/>
                  </a:lnTo>
                  <a:lnTo>
                    <a:pt x="329522" y="274441"/>
                  </a:lnTo>
                  <a:lnTo>
                    <a:pt x="275085" y="274441"/>
                  </a:lnTo>
                  <a:lnTo>
                    <a:pt x="275085" y="329522"/>
                  </a:lnTo>
                  <a:lnTo>
                    <a:pt x="247705" y="329522"/>
                  </a:lnTo>
                  <a:lnTo>
                    <a:pt x="247705" y="274441"/>
                  </a:lnTo>
                  <a:lnTo>
                    <a:pt x="68932" y="274441"/>
                  </a:lnTo>
                  <a:lnTo>
                    <a:pt x="55081" y="274441"/>
                  </a:lnTo>
                  <a:lnTo>
                    <a:pt x="55081" y="260912"/>
                  </a:lnTo>
                  <a:lnTo>
                    <a:pt x="55081" y="82139"/>
                  </a:lnTo>
                  <a:lnTo>
                    <a:pt x="0" y="82139"/>
                  </a:lnTo>
                  <a:lnTo>
                    <a:pt x="0" y="54759"/>
                  </a:lnTo>
                  <a:lnTo>
                    <a:pt x="55081" y="54759"/>
                  </a:lnTo>
                  <a:lnTo>
                    <a:pt x="55081" y="0"/>
                  </a:lnTo>
                  <a:close/>
                </a:path>
              </a:pathLst>
            </a:custGeom>
            <a:solidFill>
              <a:schemeClr val="bg1"/>
            </a:solidFill>
            <a:ln w="3221" cap="flat">
              <a:noFill/>
              <a:prstDash val="solid"/>
              <a:miter/>
            </a:ln>
          </p:spPr>
          <p:txBody>
            <a:bodyPr rtlCol="0" anchor="ctr"/>
            <a:lstStyle/>
            <a:p>
              <a:endParaRPr lang="en-US"/>
            </a:p>
          </p:txBody>
        </p:sp>
      </p:grpSp>
      <p:sp>
        <p:nvSpPr>
          <p:cNvPr id="37" name="TextBox 36">
            <a:extLst>
              <a:ext uri="{FF2B5EF4-FFF2-40B4-BE49-F238E27FC236}">
                <a16:creationId xmlns:a16="http://schemas.microsoft.com/office/drawing/2014/main" id="{07C7BE0A-497C-6AF7-DB04-A2B2AA6C5551}"/>
              </a:ext>
            </a:extLst>
          </p:cNvPr>
          <p:cNvSpPr txBox="1"/>
          <p:nvPr/>
        </p:nvSpPr>
        <p:spPr>
          <a:xfrm>
            <a:off x="6912098" y="2445646"/>
            <a:ext cx="3576390" cy="742383"/>
          </a:xfrm>
          <a:prstGeom prst="rect">
            <a:avLst/>
          </a:prstGeom>
          <a:noFill/>
        </p:spPr>
        <p:txBody>
          <a:bodyPr wrap="square" lIns="0" rIns="0" rtlCol="0">
            <a:spAutoFit/>
          </a:bodyPr>
          <a:lstStyle/>
          <a:p>
            <a:pPr>
              <a:lnSpc>
                <a:spcPct val="120000"/>
              </a:lnSpc>
            </a:pPr>
            <a:r>
              <a:rPr lang="en-US" sz="1200" dirty="0"/>
              <a:t>Sentiment Analysis is a common tool for text classification that detects the sentiment of a message as positive, negative, or neutral.</a:t>
            </a:r>
            <a:endParaRPr lang="en-GB" sz="1200" dirty="0"/>
          </a:p>
        </p:txBody>
      </p:sp>
      <p:sp>
        <p:nvSpPr>
          <p:cNvPr id="40" name="TextBox 39">
            <a:extLst>
              <a:ext uri="{FF2B5EF4-FFF2-40B4-BE49-F238E27FC236}">
                <a16:creationId xmlns:a16="http://schemas.microsoft.com/office/drawing/2014/main" id="{173E5C90-C8EF-F396-B6ED-1EC852C736B4}"/>
              </a:ext>
            </a:extLst>
          </p:cNvPr>
          <p:cNvSpPr txBox="1"/>
          <p:nvPr/>
        </p:nvSpPr>
        <p:spPr>
          <a:xfrm>
            <a:off x="6932102" y="3868674"/>
            <a:ext cx="3576390" cy="742383"/>
          </a:xfrm>
          <a:prstGeom prst="rect">
            <a:avLst/>
          </a:prstGeom>
          <a:noFill/>
        </p:spPr>
        <p:txBody>
          <a:bodyPr wrap="square" lIns="0" rIns="0" rtlCol="0">
            <a:spAutoFit/>
          </a:bodyPr>
          <a:lstStyle/>
          <a:p>
            <a:pPr>
              <a:lnSpc>
                <a:spcPct val="120000"/>
              </a:lnSpc>
            </a:pPr>
            <a:r>
              <a:rPr lang="en-US" sz="1200" dirty="0"/>
              <a:t>VADER is a sentiment analysis tool used to analyze social media text that incorporates informal language and expressions.</a:t>
            </a:r>
            <a:endParaRPr lang="en-GB" sz="1200" dirty="0"/>
          </a:p>
        </p:txBody>
      </p:sp>
      <p:sp>
        <p:nvSpPr>
          <p:cNvPr id="43" name="TextBox 42">
            <a:extLst>
              <a:ext uri="{FF2B5EF4-FFF2-40B4-BE49-F238E27FC236}">
                <a16:creationId xmlns:a16="http://schemas.microsoft.com/office/drawing/2014/main" id="{2FB7547F-64EC-4AC2-AACA-8DA73FAEBBAC}"/>
              </a:ext>
            </a:extLst>
          </p:cNvPr>
          <p:cNvSpPr txBox="1"/>
          <p:nvPr/>
        </p:nvSpPr>
        <p:spPr>
          <a:xfrm>
            <a:off x="6912098" y="5350213"/>
            <a:ext cx="3576390" cy="520784"/>
          </a:xfrm>
          <a:prstGeom prst="rect">
            <a:avLst/>
          </a:prstGeom>
          <a:noFill/>
        </p:spPr>
        <p:txBody>
          <a:bodyPr wrap="square" lIns="0" rIns="0" rtlCol="0">
            <a:spAutoFit/>
          </a:bodyPr>
          <a:lstStyle/>
          <a:p>
            <a:pPr>
              <a:lnSpc>
                <a:spcPct val="120000"/>
              </a:lnSpc>
            </a:pPr>
            <a:r>
              <a:rPr lang="en-US" sz="1200" dirty="0"/>
              <a:t>TFIDF is a method for converting text into a numerical format.</a:t>
            </a:r>
            <a:endParaRPr lang="en-GB" sz="12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42" y="1720322"/>
            <a:ext cx="4801164" cy="4457700"/>
          </a:xfrm>
          <a:prstGeom prst="rect">
            <a:avLst/>
          </a:prstGeom>
          <a:ln>
            <a:solidFill>
              <a:schemeClr val="tx1"/>
            </a:solidFill>
          </a:ln>
        </p:spPr>
      </p:pic>
      <p:sp>
        <p:nvSpPr>
          <p:cNvPr id="41"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12</a:t>
            </a:r>
            <a:endParaRPr lang="en-IN" dirty="0"/>
          </a:p>
        </p:txBody>
      </p:sp>
    </p:spTree>
    <p:extLst>
      <p:ext uri="{BB962C8B-B14F-4D97-AF65-F5344CB8AC3E}">
        <p14:creationId xmlns:p14="http://schemas.microsoft.com/office/powerpoint/2010/main" val="161589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par>
                                <p:cTn id="28" presetID="53" presetClass="entr" presetSubtype="16"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inVertical)">
                                      <p:cBhvr>
                                        <p:cTn id="3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019299" y="375074"/>
            <a:ext cx="8677275" cy="646331"/>
          </a:xfrm>
          <a:prstGeom prst="rect">
            <a:avLst/>
          </a:prstGeom>
          <a:noFill/>
          <a:ln>
            <a:solidFill>
              <a:schemeClr val="tx1"/>
            </a:solidFill>
          </a:ln>
        </p:spPr>
        <p:txBody>
          <a:bodyPr wrap="square" rtlCol="0">
            <a:spAutoFit/>
          </a:bodyPr>
          <a:lstStyle/>
          <a:p>
            <a:pPr algn="ctr"/>
            <a:r>
              <a:rPr lang="en-US" sz="3600" b="1" dirty="0">
                <a:latin typeface="Fira Sans Medium" panose="020B0603050000020004" pitchFamily="34" charset="0"/>
              </a:rPr>
              <a:t>Sentiment Wise Composition Of Reviews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3192370272"/>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1246094" y="5279511"/>
            <a:ext cx="3161371" cy="461665"/>
          </a:xfrm>
          <a:prstGeom prst="rect">
            <a:avLst/>
          </a:prstGeom>
          <a:noFill/>
        </p:spPr>
        <p:txBody>
          <a:bodyPr wrap="square" rtlCol="0">
            <a:spAutoFit/>
          </a:bodyPr>
          <a:lstStyle/>
          <a:p>
            <a:r>
              <a:rPr lang="en-US" sz="2400" b="1" dirty="0">
                <a:latin typeface="Fira Sans Medium" panose="020B0603050000020004" pitchFamily="34" charset="0"/>
              </a:rPr>
              <a:t>Sports and outdoors</a:t>
            </a:r>
            <a:endParaRPr lang="en-IN" sz="24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7638095" y="5284316"/>
            <a:ext cx="2259105" cy="461665"/>
          </a:xfrm>
          <a:prstGeom prst="rect">
            <a:avLst/>
          </a:prstGeom>
          <a:noFill/>
        </p:spPr>
        <p:txBody>
          <a:bodyPr wrap="square" rtlCol="0">
            <a:spAutoFit/>
          </a:bodyPr>
          <a:lstStyle/>
          <a:p>
            <a:pPr algn="ctr"/>
            <a:r>
              <a:rPr lang="en-US" sz="2400" b="1" dirty="0">
                <a:latin typeface="Fira Sans Medium" panose="020B0603050000020004" pitchFamily="34" charset="0"/>
              </a:rPr>
              <a:t>Electronics</a:t>
            </a:r>
            <a:endParaRPr lang="en-IN" sz="2400" b="1" dirty="0">
              <a:latin typeface="Fira Sans Medium" panose="020B0603050000020004" pitchFamily="34" charset="0"/>
            </a:endParaRPr>
          </a:p>
        </p:txBody>
      </p:sp>
      <p:pic>
        <p:nvPicPr>
          <p:cNvPr id="6" name="Picture 5">
            <a:extLst>
              <a:ext uri="{FF2B5EF4-FFF2-40B4-BE49-F238E27FC236}">
                <a16:creationId xmlns:a16="http://schemas.microsoft.com/office/drawing/2014/main" id="{3EDE2A11-B237-2CEE-8E7D-CC4F0D758D21}"/>
              </a:ext>
            </a:extLst>
          </p:cNvPr>
          <p:cNvPicPr>
            <a:picLocks noChangeAspect="1"/>
          </p:cNvPicPr>
          <p:nvPr/>
        </p:nvPicPr>
        <p:blipFill rotWithShape="1">
          <a:blip r:embed="rId2">
            <a:extLst>
              <a:ext uri="{28A0092B-C50C-407E-A947-70E740481C1C}">
                <a14:useLocalDpi xmlns:a14="http://schemas.microsoft.com/office/drawing/2010/main" val="0"/>
              </a:ext>
            </a:extLst>
          </a:blip>
          <a:srcRect l="25421" t="8552" r="23441" b="15412"/>
          <a:stretch/>
        </p:blipFill>
        <p:spPr>
          <a:xfrm>
            <a:off x="1210883" y="1657515"/>
            <a:ext cx="3497873" cy="3222107"/>
          </a:xfrm>
          <a:prstGeom prst="rect">
            <a:avLst/>
          </a:prstGeom>
        </p:spPr>
      </p:pic>
      <p:pic>
        <p:nvPicPr>
          <p:cNvPr id="8" name="Picture 7">
            <a:extLst>
              <a:ext uri="{FF2B5EF4-FFF2-40B4-BE49-F238E27FC236}">
                <a16:creationId xmlns:a16="http://schemas.microsoft.com/office/drawing/2014/main" id="{0D4F8527-3628-01A7-28B6-03BC3F5BAE89}"/>
              </a:ext>
            </a:extLst>
          </p:cNvPr>
          <p:cNvPicPr>
            <a:picLocks noChangeAspect="1"/>
          </p:cNvPicPr>
          <p:nvPr/>
        </p:nvPicPr>
        <p:blipFill rotWithShape="1">
          <a:blip r:embed="rId3">
            <a:extLst>
              <a:ext uri="{28A0092B-C50C-407E-A947-70E740481C1C}">
                <a14:useLocalDpi xmlns:a14="http://schemas.microsoft.com/office/drawing/2010/main" val="0"/>
              </a:ext>
            </a:extLst>
          </a:blip>
          <a:srcRect l="29834" t="10751" r="31859" b="9788"/>
          <a:stretch/>
        </p:blipFill>
        <p:spPr>
          <a:xfrm>
            <a:off x="7261744" y="1695319"/>
            <a:ext cx="3011808" cy="3311563"/>
          </a:xfrm>
          <a:prstGeom prst="rect">
            <a:avLst/>
          </a:prstGeom>
        </p:spPr>
      </p:pic>
      <p:sp>
        <p:nvSpPr>
          <p:cNvPr id="3" name="Rectangle 2"/>
          <p:cNvSpPr/>
          <p:nvPr/>
        </p:nvSpPr>
        <p:spPr>
          <a:xfrm>
            <a:off x="2352502" y="3068468"/>
            <a:ext cx="922713" cy="54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8410148" y="3136926"/>
            <a:ext cx="922713" cy="54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13</a:t>
            </a:r>
            <a:endParaRPr lang="en-IN" dirty="0"/>
          </a:p>
        </p:txBody>
      </p:sp>
    </p:spTree>
    <p:extLst>
      <p:ext uri="{BB962C8B-B14F-4D97-AF65-F5344CB8AC3E}">
        <p14:creationId xmlns:p14="http://schemas.microsoft.com/office/powerpoint/2010/main" val="1468792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770B2C8-7F3D-4C8F-05D3-34A6A2C6D06F}"/>
              </a:ext>
            </a:extLst>
          </p:cNvPr>
          <p:cNvSpPr>
            <a:spLocks noGrp="1"/>
          </p:cNvSpPr>
          <p:nvPr>
            <p:ph type="body" sz="quarter" idx="16"/>
          </p:nvPr>
        </p:nvSpPr>
        <p:spPr>
          <a:ln>
            <a:solidFill>
              <a:schemeClr val="tx1"/>
            </a:solidFill>
          </a:ln>
        </p:spPr>
        <p:txBody>
          <a:bodyPr>
            <a:normAutofit/>
          </a:bodyPr>
          <a:lstStyle/>
          <a:p>
            <a:pPr algn="ctr"/>
            <a:r>
              <a:rPr lang="en-US" b="1" dirty="0">
                <a:latin typeface="Fira Sans Medium" panose="020B0604020202020204" charset="0"/>
              </a:rPr>
              <a:t>Wordcloud</a:t>
            </a:r>
          </a:p>
        </p:txBody>
      </p:sp>
      <p:sp>
        <p:nvSpPr>
          <p:cNvPr id="48" name="Rectangle 47"/>
          <p:cNvSpPr/>
          <p:nvPr/>
        </p:nvSpPr>
        <p:spPr>
          <a:xfrm>
            <a:off x="4651647" y="74595"/>
            <a:ext cx="4797152" cy="2197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7200114" y="2326711"/>
            <a:ext cx="4797152" cy="2197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4651647" y="4573542"/>
            <a:ext cx="4797152" cy="21973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3"/>
          <a:stretch>
            <a:fillRect/>
          </a:stretch>
        </p:blipFill>
        <p:spPr>
          <a:xfrm>
            <a:off x="4651648" y="4573542"/>
            <a:ext cx="4797151" cy="2197382"/>
          </a:xfrm>
          <a:prstGeom prst="rect">
            <a:avLst/>
          </a:prstGeom>
        </p:spPr>
      </p:pic>
      <p:pic>
        <p:nvPicPr>
          <p:cNvPr id="52" name="Picture 51"/>
          <p:cNvPicPr>
            <a:picLocks noChangeAspect="1"/>
          </p:cNvPicPr>
          <p:nvPr/>
        </p:nvPicPr>
        <p:blipFill>
          <a:blip r:embed="rId4"/>
          <a:stretch>
            <a:fillRect/>
          </a:stretch>
        </p:blipFill>
        <p:spPr>
          <a:xfrm>
            <a:off x="7200113" y="2329500"/>
            <a:ext cx="4799051" cy="2180743"/>
          </a:xfrm>
          <a:prstGeom prst="rect">
            <a:avLst/>
          </a:prstGeom>
        </p:spPr>
      </p:pic>
      <p:pic>
        <p:nvPicPr>
          <p:cNvPr id="53" name="Picture 52"/>
          <p:cNvPicPr>
            <a:picLocks noChangeAspect="1"/>
          </p:cNvPicPr>
          <p:nvPr/>
        </p:nvPicPr>
        <p:blipFill>
          <a:blip r:embed="rId5"/>
          <a:stretch>
            <a:fillRect/>
          </a:stretch>
        </p:blipFill>
        <p:spPr>
          <a:xfrm>
            <a:off x="4648117" y="74595"/>
            <a:ext cx="4800682" cy="2188817"/>
          </a:xfrm>
          <a:prstGeom prst="rect">
            <a:avLst/>
          </a:prstGeom>
        </p:spPr>
      </p:pic>
      <p:sp>
        <p:nvSpPr>
          <p:cNvPr id="58" name="Rectangle 57"/>
          <p:cNvSpPr/>
          <p:nvPr/>
        </p:nvSpPr>
        <p:spPr>
          <a:xfrm>
            <a:off x="618067" y="2404533"/>
            <a:ext cx="3683000" cy="164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Purpose of  Wordcloud:</a:t>
            </a:r>
          </a:p>
          <a:p>
            <a:r>
              <a:rPr lang="en-US" dirty="0">
                <a:solidFill>
                  <a:schemeClr val="accent4">
                    <a:lumMod val="75000"/>
                  </a:schemeClr>
                </a:solidFill>
              </a:rPr>
              <a:t>To display the most prominent and frequent words in all the three different sentiments.</a:t>
            </a:r>
            <a:endParaRPr lang="en-IN" dirty="0">
              <a:solidFill>
                <a:schemeClr val="accent4">
                  <a:lumMod val="75000"/>
                </a:schemeClr>
              </a:solidFill>
            </a:endParaRPr>
          </a:p>
        </p:txBody>
      </p:sp>
      <p:sp>
        <p:nvSpPr>
          <p:cNvPr id="60" name="Rectangle 59"/>
          <p:cNvSpPr/>
          <p:nvPr/>
        </p:nvSpPr>
        <p:spPr>
          <a:xfrm rot="5400000" flipV="1">
            <a:off x="9854" y="3308774"/>
            <a:ext cx="121073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rot="10800000" flipV="1">
            <a:off x="592361" y="3891281"/>
            <a:ext cx="1210733"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14</a:t>
            </a:r>
            <a:endParaRPr lang="en-IN" dirty="0"/>
          </a:p>
        </p:txBody>
      </p:sp>
    </p:spTree>
    <p:extLst>
      <p:ext uri="{BB962C8B-B14F-4D97-AF65-F5344CB8AC3E}">
        <p14:creationId xmlns:p14="http://schemas.microsoft.com/office/powerpoint/2010/main" val="2597067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1000"/>
                                        <p:tgtEl>
                                          <p:spTgt spid="8">
                                            <p:bg/>
                                          </p:spTgt>
                                        </p:tgtEl>
                                      </p:cBhvr>
                                    </p:animEffect>
                                    <p:anim calcmode="lin" valueType="num">
                                      <p:cBhvr>
                                        <p:cTn id="8" dur="1000" fill="hold"/>
                                        <p:tgtEl>
                                          <p:spTgt spid="8">
                                            <p:bg/>
                                          </p:spTgt>
                                        </p:tgtEl>
                                        <p:attrNameLst>
                                          <p:attrName>ppt_x</p:attrName>
                                        </p:attrNameLst>
                                      </p:cBhvr>
                                      <p:tavLst>
                                        <p:tav tm="0">
                                          <p:val>
                                            <p:strVal val="#ppt_x"/>
                                          </p:val>
                                        </p:tav>
                                        <p:tav tm="100000">
                                          <p:val>
                                            <p:strVal val="#ppt_x"/>
                                          </p:val>
                                        </p:tav>
                                      </p:tavLst>
                                    </p:anim>
                                    <p:anim calcmode="lin" valueType="num">
                                      <p:cBhvr>
                                        <p:cTn id="9" dur="100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3348464" y="183549"/>
            <a:ext cx="5101270" cy="646331"/>
          </a:xfrm>
          <a:prstGeom prst="rect">
            <a:avLst/>
          </a:prstGeom>
          <a:noFill/>
          <a:ln>
            <a:solidFill>
              <a:schemeClr val="tx1"/>
            </a:solidFill>
          </a:ln>
        </p:spPr>
        <p:txBody>
          <a:bodyPr wrap="square" rtlCol="0">
            <a:spAutoFit/>
          </a:bodyPr>
          <a:lstStyle/>
          <a:p>
            <a:r>
              <a:rPr lang="en-IN" sz="3600" dirty="0">
                <a:latin typeface="Fira Sans Medium" panose="020B0603050000020004" pitchFamily="34" charset="0"/>
              </a:rPr>
              <a:t>Customer Classification </a:t>
            </a:r>
          </a:p>
        </p:txBody>
      </p:sp>
      <p:sp>
        <p:nvSpPr>
          <p:cNvPr id="3" name="Rectangle 2"/>
          <p:cNvSpPr/>
          <p:nvPr/>
        </p:nvSpPr>
        <p:spPr>
          <a:xfrm>
            <a:off x="812801" y="1575881"/>
            <a:ext cx="4097866" cy="3970318"/>
          </a:xfrm>
          <a:prstGeom prst="rect">
            <a:avLst/>
          </a:prstGeom>
          <a:ln w="38100">
            <a:noFill/>
          </a:ln>
        </p:spPr>
        <p:txBody>
          <a:bodyPr wrap="square">
            <a:spAutoFit/>
          </a:bodyPr>
          <a:lstStyle/>
          <a:p>
            <a:pPr marL="285750" indent="-285750">
              <a:buFont typeface="Wingdings" panose="05000000000000000000" pitchFamily="2" charset="2"/>
              <a:buChar char="v"/>
            </a:pPr>
            <a:r>
              <a:rPr lang="en-IN" dirty="0">
                <a:latin typeface="Fira Sans Medium" panose="020B0604020202020204" charset="0"/>
              </a:rPr>
              <a:t>Classification of the customer to understand who would most likely to purchase product in future.</a:t>
            </a:r>
          </a:p>
          <a:p>
            <a:endParaRPr lang="en-IN" dirty="0">
              <a:latin typeface="Fira Sans Medium" panose="020B0604020202020204" charset="0"/>
            </a:endParaRPr>
          </a:p>
          <a:p>
            <a:pPr marL="285750" indent="-285750">
              <a:buFont typeface="Wingdings" panose="05000000000000000000" pitchFamily="2" charset="2"/>
              <a:buChar char="v"/>
            </a:pPr>
            <a:r>
              <a:rPr lang="en-IN" dirty="0">
                <a:latin typeface="Fira Sans Medium" panose="020B0604020202020204" charset="0"/>
              </a:rPr>
              <a:t>Using TFIDF (Term Frequency Inverse Document Frequency) for converting text into numbers.</a:t>
            </a:r>
          </a:p>
          <a:p>
            <a:endParaRPr lang="en-IN" dirty="0">
              <a:latin typeface="Fira Sans Medium" panose="020B0604020202020204" charset="0"/>
            </a:endParaRPr>
          </a:p>
          <a:p>
            <a:pPr marL="285750" indent="-285750">
              <a:buFont typeface="Wingdings" panose="05000000000000000000" pitchFamily="2" charset="2"/>
              <a:buChar char="v"/>
            </a:pPr>
            <a:r>
              <a:rPr lang="en-IN" dirty="0">
                <a:latin typeface="Fira Sans Medium" panose="020B0604020202020204" charset="0"/>
              </a:rPr>
              <a:t>Classification models used: Logistic Regression, Decision Tree, Random forest , KNN.</a:t>
            </a:r>
          </a:p>
          <a:p>
            <a:endParaRPr lang="en-IN" dirty="0">
              <a:latin typeface="Fira Sans Medium" panose="020B0604020202020204" charset="0"/>
            </a:endParaRPr>
          </a:p>
          <a:p>
            <a:pPr marL="285750" indent="-285750">
              <a:buFont typeface="Wingdings" panose="05000000000000000000" pitchFamily="2" charset="2"/>
              <a:buChar char="v"/>
            </a:pPr>
            <a:r>
              <a:rPr lang="en-IN" dirty="0">
                <a:latin typeface="Fira Sans Medium" panose="020B0604020202020204" charset="0"/>
              </a:rPr>
              <a:t>Best performing models: Logistic Regression , Random Forest.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827" b="10988"/>
          <a:stretch/>
        </p:blipFill>
        <p:spPr>
          <a:xfrm>
            <a:off x="6494180" y="1446414"/>
            <a:ext cx="4495245" cy="3898322"/>
          </a:xfrm>
          <a:prstGeom prst="rect">
            <a:avLst/>
          </a:prstGeom>
        </p:spPr>
      </p:pic>
      <p:sp>
        <p:nvSpPr>
          <p:cNvPr id="5" name="Rectangle 4"/>
          <p:cNvSpPr/>
          <p:nvPr/>
        </p:nvSpPr>
        <p:spPr>
          <a:xfrm>
            <a:off x="812801" y="1388225"/>
            <a:ext cx="4374342" cy="13300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6931419" y="5337056"/>
            <a:ext cx="4131425" cy="14327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rot="3909056">
            <a:off x="3791925" y="3363025"/>
            <a:ext cx="4449926" cy="15237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15</a:t>
            </a:r>
            <a:endParaRPr lang="en-IN" dirty="0"/>
          </a:p>
        </p:txBody>
      </p:sp>
    </p:spTree>
    <p:extLst>
      <p:ext uri="{BB962C8B-B14F-4D97-AF65-F5344CB8AC3E}">
        <p14:creationId xmlns:p14="http://schemas.microsoft.com/office/powerpoint/2010/main" val="428366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596888" y="284167"/>
            <a:ext cx="5491478" cy="586957"/>
          </a:xfrm>
          <a:ln>
            <a:solidFill>
              <a:schemeClr val="tx1"/>
            </a:solidFill>
          </a:ln>
        </p:spPr>
        <p:txBody>
          <a:bodyPr>
            <a:normAutofit fontScale="70000" lnSpcReduction="20000"/>
          </a:bodyPr>
          <a:lstStyle/>
          <a:p>
            <a:r>
              <a:rPr lang="en-US" sz="4800" b="1" spc="600" dirty="0" smtClean="0">
                <a:latin typeface="Fira Sans Medium" panose="020B0604020202020204" charset="0"/>
              </a:rPr>
              <a:t>Clustering:K-Means</a:t>
            </a:r>
            <a:endParaRPr lang="en-IN" sz="4800" b="1" spc="600" dirty="0">
              <a:latin typeface="Fira Sans Medium" panose="020B0604020202020204" charset="0"/>
            </a:endParaRPr>
          </a:p>
        </p:txBody>
      </p:sp>
      <p:pic>
        <p:nvPicPr>
          <p:cNvPr id="4" name="Picture 3">
            <a:extLst>
              <a:ext uri="{FF2B5EF4-FFF2-40B4-BE49-F238E27FC236}">
                <a16:creationId xmlns:a16="http://schemas.microsoft.com/office/drawing/2014/main" id="{3772EEA3-1C9F-98E3-1BB9-83D9B1C1E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2" y="1231901"/>
            <a:ext cx="7005810" cy="5074566"/>
          </a:xfrm>
          <a:prstGeom prst="rect">
            <a:avLst/>
          </a:prstGeom>
        </p:spPr>
      </p:pic>
      <p:sp>
        <p:nvSpPr>
          <p:cNvPr id="25"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16</a:t>
            </a:r>
            <a:endParaRPr lang="en-IN" dirty="0"/>
          </a:p>
        </p:txBody>
      </p:sp>
      <p:sp>
        <p:nvSpPr>
          <p:cNvPr id="6" name="Rectangle 5"/>
          <p:cNvSpPr/>
          <p:nvPr/>
        </p:nvSpPr>
        <p:spPr>
          <a:xfrm>
            <a:off x="7442200" y="1460500"/>
            <a:ext cx="3581400" cy="240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chemeClr val="tx1"/>
                </a:solidFill>
              </a:rPr>
              <a:t>Most popular and fastest clustering algorithm.</a:t>
            </a:r>
          </a:p>
          <a:p>
            <a:pPr marL="285750" indent="-285750">
              <a:buFont typeface="Arial" panose="020B0604020202020204" pitchFamily="34" charset="0"/>
              <a:buChar char="•"/>
            </a:pPr>
            <a:r>
              <a:rPr lang="en-US" dirty="0" smtClean="0">
                <a:solidFill>
                  <a:schemeClr val="tx1"/>
                </a:solidFill>
              </a:rPr>
              <a:t>Forms different clusters of equal variance in which resulting clusters are convex.</a:t>
            </a:r>
          </a:p>
          <a:p>
            <a:pPr marL="285750" indent="-285750">
              <a:buFont typeface="Arial" panose="020B0604020202020204" pitchFamily="34" charset="0"/>
              <a:buChar char="•"/>
            </a:pPr>
            <a:r>
              <a:rPr lang="en-US" dirty="0" smtClean="0">
                <a:solidFill>
                  <a:schemeClr val="tx1"/>
                </a:solidFill>
              </a:rPr>
              <a:t>It is based on centroids.</a:t>
            </a:r>
          </a:p>
          <a:p>
            <a:pPr marL="285750" indent="-285750">
              <a:buFont typeface="Arial" panose="020B0604020202020204" pitchFamily="34" charset="0"/>
              <a:buChar char="•"/>
            </a:pPr>
            <a:r>
              <a:rPr lang="en-US" dirty="0" smtClean="0">
                <a:solidFill>
                  <a:schemeClr val="tx1"/>
                </a:solidFill>
              </a:rPr>
              <a:t>Parameter: computes the optimal number of clusters(K)</a:t>
            </a:r>
            <a:endParaRPr lang="en-IN" dirty="0">
              <a:solidFill>
                <a:schemeClr val="tx1"/>
              </a:solidFill>
            </a:endParaRPr>
          </a:p>
        </p:txBody>
      </p:sp>
    </p:spTree>
    <p:extLst>
      <p:ext uri="{BB962C8B-B14F-4D97-AF65-F5344CB8AC3E}">
        <p14:creationId xmlns:p14="http://schemas.microsoft.com/office/powerpoint/2010/main" val="44665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562469" y="32139"/>
            <a:ext cx="5140264" cy="586957"/>
          </a:xfrm>
          <a:ln>
            <a:solidFill>
              <a:schemeClr val="tx1"/>
            </a:solidFill>
          </a:ln>
        </p:spPr>
        <p:txBody>
          <a:bodyPr>
            <a:noAutofit/>
          </a:bodyPr>
          <a:lstStyle/>
          <a:p>
            <a:r>
              <a:rPr lang="en-US" sz="3600" dirty="0">
                <a:latin typeface="Fira Sans Medium" panose="020B0604020202020204" charset="0"/>
              </a:rPr>
              <a:t> Time Series Analysis</a:t>
            </a:r>
            <a:endParaRPr lang="en-IN" sz="3600" dirty="0">
              <a:latin typeface="Fira Sans Medium" panose="020B0604020202020204" charset="0"/>
            </a:endParaRPr>
          </a:p>
        </p:txBody>
      </p:sp>
      <p:pic>
        <p:nvPicPr>
          <p:cNvPr id="10" name="Picture 9"/>
          <p:cNvPicPr>
            <a:picLocks noChangeAspect="1"/>
          </p:cNvPicPr>
          <p:nvPr/>
        </p:nvPicPr>
        <p:blipFill>
          <a:blip r:embed="rId2"/>
          <a:stretch>
            <a:fillRect/>
          </a:stretch>
        </p:blipFill>
        <p:spPr>
          <a:xfrm>
            <a:off x="713133" y="991112"/>
            <a:ext cx="5281505" cy="2340870"/>
          </a:xfrm>
          <a:prstGeom prst="rect">
            <a:avLst/>
          </a:prstGeom>
          <a:ln>
            <a:solidFill>
              <a:schemeClr val="tx1"/>
            </a:solidFill>
          </a:ln>
        </p:spPr>
      </p:pic>
      <p:pic>
        <p:nvPicPr>
          <p:cNvPr id="11" name="Picture 10"/>
          <p:cNvPicPr>
            <a:picLocks noChangeAspect="1"/>
          </p:cNvPicPr>
          <p:nvPr/>
        </p:nvPicPr>
        <p:blipFill>
          <a:blip r:embed="rId3"/>
          <a:stretch>
            <a:fillRect/>
          </a:stretch>
        </p:blipFill>
        <p:spPr>
          <a:xfrm>
            <a:off x="6464300" y="991112"/>
            <a:ext cx="5072683" cy="2340870"/>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3137139" y="3897470"/>
            <a:ext cx="5565594" cy="2531663"/>
          </a:xfrm>
          <a:prstGeom prst="rect">
            <a:avLst/>
          </a:prstGeom>
          <a:ln>
            <a:solidFill>
              <a:schemeClr val="tx1"/>
            </a:solidFill>
          </a:ln>
        </p:spPr>
      </p:pic>
      <p:sp>
        <p:nvSpPr>
          <p:cNvPr id="5" name="TextBox 4">
            <a:extLst>
              <a:ext uri="{FF2B5EF4-FFF2-40B4-BE49-F238E27FC236}">
                <a16:creationId xmlns:a16="http://schemas.microsoft.com/office/drawing/2014/main" id="{5E15C1FB-D327-921F-53FF-7D8830ED79FA}"/>
              </a:ext>
            </a:extLst>
          </p:cNvPr>
          <p:cNvSpPr txBox="1"/>
          <p:nvPr/>
        </p:nvSpPr>
        <p:spPr>
          <a:xfrm>
            <a:off x="792719" y="3783950"/>
            <a:ext cx="1649690" cy="923330"/>
          </a:xfrm>
          <a:prstGeom prst="rect">
            <a:avLst/>
          </a:prstGeom>
          <a:noFill/>
        </p:spPr>
        <p:txBody>
          <a:bodyPr wrap="square" rtlCol="0">
            <a:spAutoFit/>
          </a:bodyPr>
          <a:lstStyle/>
          <a:p>
            <a:r>
              <a:rPr lang="en-US" dirty="0" smtClean="0">
                <a:latin typeface="Eras Bold ITC" panose="020B0907030504020204" pitchFamily="34" charset="0"/>
              </a:rPr>
              <a:t>Electronics</a:t>
            </a:r>
          </a:p>
          <a:p>
            <a:endParaRPr lang="en-US" dirty="0">
              <a:latin typeface="Eras Bold ITC" panose="020B0907030504020204" pitchFamily="34" charset="0"/>
            </a:endParaRPr>
          </a:p>
          <a:p>
            <a:r>
              <a:rPr lang="en-US" dirty="0" smtClean="0">
                <a:latin typeface="Eras Bold ITC" panose="020B0907030504020204" pitchFamily="34" charset="0"/>
              </a:rPr>
              <a:t>Brand: Sony</a:t>
            </a:r>
            <a:endParaRPr lang="en-IN" dirty="0">
              <a:latin typeface="Eras Bold ITC" panose="020B0907030504020204" pitchFamily="34" charset="0"/>
            </a:endParaRPr>
          </a:p>
        </p:txBody>
      </p:sp>
      <p:sp>
        <p:nvSpPr>
          <p:cNvPr id="13"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17</a:t>
            </a:r>
            <a:endParaRPr lang="en-IN" dirty="0"/>
          </a:p>
        </p:txBody>
      </p:sp>
      <p:sp>
        <p:nvSpPr>
          <p:cNvPr id="2" name="Rectangle 1"/>
          <p:cNvSpPr/>
          <p:nvPr/>
        </p:nvSpPr>
        <p:spPr>
          <a:xfrm>
            <a:off x="2203569" y="3346916"/>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Review time</a:t>
            </a:r>
            <a:endParaRPr lang="en-IN" sz="1400" dirty="0">
              <a:solidFill>
                <a:schemeClr val="tx1"/>
              </a:solidFill>
            </a:endParaRPr>
          </a:p>
        </p:txBody>
      </p:sp>
      <p:sp>
        <p:nvSpPr>
          <p:cNvPr id="12" name="Rectangle 11"/>
          <p:cNvSpPr/>
          <p:nvPr/>
        </p:nvSpPr>
        <p:spPr>
          <a:xfrm>
            <a:off x="8529368" y="3322257"/>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Review time</a:t>
            </a:r>
            <a:endParaRPr lang="en-IN" sz="1400" dirty="0">
              <a:solidFill>
                <a:schemeClr val="tx1"/>
              </a:solidFill>
            </a:endParaRPr>
          </a:p>
        </p:txBody>
      </p:sp>
      <p:sp>
        <p:nvSpPr>
          <p:cNvPr id="14" name="Rectangle 13"/>
          <p:cNvSpPr/>
          <p:nvPr/>
        </p:nvSpPr>
        <p:spPr>
          <a:xfrm>
            <a:off x="5315189" y="6404475"/>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Review time</a:t>
            </a:r>
            <a:endParaRPr lang="en-IN" sz="1400" dirty="0">
              <a:solidFill>
                <a:schemeClr val="tx1"/>
              </a:solidFill>
            </a:endParaRPr>
          </a:p>
        </p:txBody>
      </p:sp>
      <p:sp>
        <p:nvSpPr>
          <p:cNvPr id="15" name="Rectangle 14"/>
          <p:cNvSpPr/>
          <p:nvPr/>
        </p:nvSpPr>
        <p:spPr>
          <a:xfrm rot="16200000">
            <a:off x="-99548" y="2059947"/>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positive</a:t>
            </a:r>
            <a:endParaRPr lang="en-IN" sz="1400" dirty="0">
              <a:solidFill>
                <a:schemeClr val="tx1"/>
              </a:solidFill>
            </a:endParaRPr>
          </a:p>
        </p:txBody>
      </p:sp>
      <p:sp>
        <p:nvSpPr>
          <p:cNvPr id="16" name="Rectangle 15"/>
          <p:cNvSpPr/>
          <p:nvPr/>
        </p:nvSpPr>
        <p:spPr>
          <a:xfrm rot="16200000">
            <a:off x="5683250" y="1960753"/>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negative</a:t>
            </a:r>
            <a:endParaRPr lang="en-IN" sz="1400" dirty="0">
              <a:solidFill>
                <a:schemeClr val="tx1"/>
              </a:solidFill>
            </a:endParaRPr>
          </a:p>
        </p:txBody>
      </p:sp>
      <p:sp>
        <p:nvSpPr>
          <p:cNvPr id="17" name="Rectangle 16"/>
          <p:cNvSpPr/>
          <p:nvPr/>
        </p:nvSpPr>
        <p:spPr>
          <a:xfrm rot="16200000">
            <a:off x="2349858" y="4964966"/>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neutral</a:t>
            </a:r>
            <a:endParaRPr lang="en-IN" sz="1400" dirty="0">
              <a:solidFill>
                <a:schemeClr val="tx1"/>
              </a:solidFill>
            </a:endParaRPr>
          </a:p>
        </p:txBody>
      </p:sp>
    </p:spTree>
    <p:extLst>
      <p:ext uri="{BB962C8B-B14F-4D97-AF65-F5344CB8AC3E}">
        <p14:creationId xmlns:p14="http://schemas.microsoft.com/office/powerpoint/2010/main" val="352801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475557" y="224245"/>
            <a:ext cx="5116987" cy="586957"/>
          </a:xfrm>
          <a:ln>
            <a:solidFill>
              <a:schemeClr val="tx1"/>
            </a:solidFill>
          </a:ln>
        </p:spPr>
        <p:txBody>
          <a:bodyPr>
            <a:noAutofit/>
          </a:bodyPr>
          <a:lstStyle/>
          <a:p>
            <a:r>
              <a:rPr lang="en-US" sz="3600" dirty="0">
                <a:latin typeface="Fira Sans Medium" panose="020B0604020202020204" charset="0"/>
              </a:rPr>
              <a:t> Time Series Analysis</a:t>
            </a:r>
            <a:endParaRPr lang="en-IN" sz="3600" dirty="0">
              <a:latin typeface="Fira Sans Medium" panose="020B0604020202020204" charset="0"/>
            </a:endParaRPr>
          </a:p>
        </p:txBody>
      </p:sp>
      <p:sp>
        <p:nvSpPr>
          <p:cNvPr id="12" name="TextBox 11">
            <a:extLst>
              <a:ext uri="{FF2B5EF4-FFF2-40B4-BE49-F238E27FC236}">
                <a16:creationId xmlns:a16="http://schemas.microsoft.com/office/drawing/2014/main" id="{288B4B67-56AB-37FE-9A75-2B2F68BFC043}"/>
              </a:ext>
            </a:extLst>
          </p:cNvPr>
          <p:cNvSpPr txBox="1"/>
          <p:nvPr/>
        </p:nvSpPr>
        <p:spPr>
          <a:xfrm>
            <a:off x="1075066" y="6213627"/>
            <a:ext cx="8589634" cy="369332"/>
          </a:xfrm>
          <a:prstGeom prst="rect">
            <a:avLst/>
          </a:prstGeom>
          <a:noFill/>
        </p:spPr>
        <p:txBody>
          <a:bodyPr wrap="square" rtlCol="0">
            <a:spAutoFit/>
          </a:bodyPr>
          <a:lstStyle/>
          <a:p>
            <a:r>
              <a:rPr lang="en-US" dirty="0">
                <a:latin typeface="Eras Bold ITC" panose="020B0907030504020204" pitchFamily="34" charset="0"/>
              </a:rPr>
              <a:t>Sports and </a:t>
            </a:r>
            <a:r>
              <a:rPr lang="en-US" dirty="0" smtClean="0">
                <a:latin typeface="Eras Bold ITC" panose="020B0907030504020204" pitchFamily="34" charset="0"/>
              </a:rPr>
              <a:t>outdoors                                                            Brand: Coleman</a:t>
            </a:r>
            <a:endParaRPr lang="en-IN" dirty="0">
              <a:latin typeface="Eras Bold ITC" panose="020B0907030504020204" pitchFamily="34" charset="0"/>
            </a:endParaRPr>
          </a:p>
        </p:txBody>
      </p:sp>
      <p:sp>
        <p:nvSpPr>
          <p:cNvPr id="11"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18</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170" y="989976"/>
            <a:ext cx="8151130" cy="5044877"/>
          </a:xfrm>
          <a:prstGeom prst="rect">
            <a:avLst/>
          </a:prstGeom>
        </p:spPr>
      </p:pic>
      <p:sp>
        <p:nvSpPr>
          <p:cNvPr id="9" name="Rectangle 8"/>
          <p:cNvSpPr/>
          <p:nvPr/>
        </p:nvSpPr>
        <p:spPr>
          <a:xfrm rot="16200000">
            <a:off x="1469120" y="3253747"/>
            <a:ext cx="1358900" cy="20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Ratings</a:t>
            </a:r>
            <a:endParaRPr lang="en-IN" sz="1400" dirty="0">
              <a:solidFill>
                <a:schemeClr val="tx1"/>
              </a:solidFill>
            </a:endParaRPr>
          </a:p>
        </p:txBody>
      </p:sp>
    </p:spTree>
    <p:extLst>
      <p:ext uri="{BB962C8B-B14F-4D97-AF65-F5344CB8AC3E}">
        <p14:creationId xmlns:p14="http://schemas.microsoft.com/office/powerpoint/2010/main" val="689380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340588" y="154631"/>
            <a:ext cx="7604872" cy="646331"/>
          </a:xfrm>
          <a:prstGeom prst="rect">
            <a:avLst/>
          </a:prstGeom>
          <a:noFill/>
        </p:spPr>
        <p:txBody>
          <a:bodyPr wrap="square" rtlCol="0">
            <a:spAutoFit/>
          </a:bodyPr>
          <a:lstStyle/>
          <a:p>
            <a:r>
              <a:rPr lang="en-IN" sz="3600" b="1" spc="600" dirty="0">
                <a:latin typeface="Fira Sans Medium" panose="020B0603050000020004" pitchFamily="34" charset="0"/>
              </a:rPr>
              <a:t>Business Interpretation</a:t>
            </a: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3401478813"/>
              </p:ext>
            </p:extLst>
          </p:nvPr>
        </p:nvGraphicFramePr>
        <p:xfrm>
          <a:off x="753035" y="815476"/>
          <a:ext cx="10455159" cy="5549465"/>
        </p:xfrm>
        <a:graphic>
          <a:graphicData uri="http://schemas.openxmlformats.org/drawingml/2006/table">
            <a:tbl>
              <a:tblPr/>
              <a:tblGrid>
                <a:gridCol w="10455159">
                  <a:extLst>
                    <a:ext uri="{9D8B030D-6E8A-4147-A177-3AD203B41FA5}">
                      <a16:colId xmlns:a16="http://schemas.microsoft.com/office/drawing/2014/main" val="3742498825"/>
                    </a:ext>
                  </a:extLst>
                </a:gridCol>
              </a:tblGrid>
              <a:tr h="5549465">
                <a:tc>
                  <a:txBody>
                    <a:bodyPr/>
                    <a:lstStyle/>
                    <a:p>
                      <a:pPr marL="0" indent="0">
                        <a:buFont typeface="Wingdings" panose="05000000000000000000" pitchFamily="2" charset="2"/>
                        <a:buNone/>
                      </a:pPr>
                      <a:r>
                        <a:rPr lang="en-IN" sz="1800" b="0" dirty="0" smtClean="0">
                          <a:latin typeface="Fira Sans Medium" panose="020B0603050000020004" pitchFamily="34" charset="0"/>
                        </a:rPr>
                        <a:t>By </a:t>
                      </a:r>
                      <a:r>
                        <a:rPr lang="en-IN" sz="1800" b="0" dirty="0">
                          <a:latin typeface="Fira Sans Medium" panose="020B0603050000020004" pitchFamily="34" charset="0"/>
                        </a:rPr>
                        <a:t>analysing all the factors of the customer reviews of the given data Sports and Outdoors and Electronics Category of Amazon data</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2800" b="0" dirty="0">
                          <a:latin typeface="Fira Sans Medium" panose="020B0603050000020004" pitchFamily="34" charset="0"/>
                        </a:rPr>
                        <a:t>Top Brand Of Electronics </a:t>
                      </a:r>
                      <a:r>
                        <a:rPr lang="en-IN" sz="2800" b="0" dirty="0" smtClean="0">
                          <a:latin typeface="Fira Sans Medium" panose="020B0603050000020004" pitchFamily="34" charset="0"/>
                        </a:rPr>
                        <a:t>Category:</a:t>
                      </a:r>
                    </a:p>
                    <a:p>
                      <a:pPr marL="0" indent="0">
                        <a:buFont typeface="Wingdings" panose="05000000000000000000" pitchFamily="2" charset="2"/>
                        <a:buNone/>
                      </a:pPr>
                      <a:endParaRPr lang="en-IN" sz="2800" b="0" dirty="0" smtClean="0">
                        <a:latin typeface="Fira Sans Medium" panose="020B0603050000020004" pitchFamily="34" charset="0"/>
                      </a:endParaRPr>
                    </a:p>
                    <a:p>
                      <a:pPr marL="0" indent="0">
                        <a:buFont typeface="Wingdings" panose="05000000000000000000" pitchFamily="2" charset="2"/>
                        <a:buNone/>
                      </a:pPr>
                      <a:r>
                        <a:rPr lang="en-IN" sz="1800" b="0" dirty="0" smtClean="0">
                          <a:latin typeface="Fira Sans Medium" panose="020B0603050000020004" pitchFamily="34" charset="0"/>
                        </a:rPr>
                        <a:t>Sony </a:t>
                      </a:r>
                      <a:r>
                        <a:rPr lang="en-IN" sz="1800" b="0" dirty="0">
                          <a:latin typeface="Fira Sans Medium" panose="020B0603050000020004" pitchFamily="34" charset="0"/>
                        </a:rPr>
                        <a:t>Is the Top brand in sports and outdoor category and most positively, negatively and Neutrally Reviewed product belongs to this category.</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smtClean="0">
                          <a:latin typeface="Fira Sans Medium" panose="020B0603050000020004" pitchFamily="34" charset="0"/>
                        </a:rPr>
                        <a:t>By </a:t>
                      </a:r>
                      <a:r>
                        <a:rPr lang="en-IN" sz="1800" b="0" dirty="0">
                          <a:latin typeface="Fira Sans Medium" panose="020B0603050000020004" pitchFamily="34" charset="0"/>
                        </a:rPr>
                        <a:t>Analysing the products of brand Sony, we say that the brand is very popular among all the customers and the product stocks of this brand have to be surplus in future.</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smtClean="0">
                          <a:latin typeface="Fira Sans Medium" panose="020B0603050000020004" pitchFamily="34" charset="0"/>
                        </a:rPr>
                        <a:t>If </a:t>
                      </a:r>
                      <a:r>
                        <a:rPr lang="en-IN" sz="1800" b="0" dirty="0">
                          <a:latin typeface="Fira Sans Medium" panose="020B0603050000020004" pitchFamily="34" charset="0"/>
                        </a:rPr>
                        <a:t>we provide surplus products of Sony brand in our website the flow customers would be more but  the highest selling  products are digital Speakers, Cameras. We have to bit more focused on the mentioned products.</a:t>
                      </a:r>
                    </a:p>
                    <a:p>
                      <a:pPr marL="0" indent="0">
                        <a:buFont typeface="Wingdings" panose="05000000000000000000" pitchFamily="2" charset="2"/>
                        <a:buNone/>
                      </a:pPr>
                      <a:r>
                        <a:rPr lang="en-IN" sz="1800" b="1" dirty="0">
                          <a:latin typeface="Fira Sans Medium" panose="020B0603050000020004" pitchFamily="34" charset="0"/>
                        </a:rPr>
                        <a:t>                     </a:t>
                      </a:r>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19</a:t>
            </a:r>
            <a:endParaRPr lang="en-IN" dirty="0"/>
          </a:p>
        </p:txBody>
      </p:sp>
    </p:spTree>
    <p:extLst>
      <p:ext uri="{BB962C8B-B14F-4D97-AF65-F5344CB8AC3E}">
        <p14:creationId xmlns:p14="http://schemas.microsoft.com/office/powerpoint/2010/main" val="4700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815743" y="-2832486"/>
            <a:ext cx="10430395" cy="448890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84653" y="377243"/>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6144FBD4-3F58-91C0-1422-7950F9FF287B}"/>
              </a:ext>
            </a:extLst>
          </p:cNvPr>
          <p:cNvSpPr txBox="1"/>
          <p:nvPr/>
        </p:nvSpPr>
        <p:spPr>
          <a:xfrm>
            <a:off x="779929" y="3030071"/>
            <a:ext cx="10721789" cy="1754326"/>
          </a:xfrm>
          <a:prstGeom prst="rect">
            <a:avLst/>
          </a:prstGeom>
          <a:noFill/>
        </p:spPr>
        <p:txBody>
          <a:bodyPr wrap="square" rtlCol="0">
            <a:spAutoFit/>
          </a:bodyPr>
          <a:lstStyle/>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Amazon was founded in 1994 by Jeff Bezos and started as an online bookstore. Amazon has since grown to become the largest online retailer in the world.</a:t>
            </a:r>
          </a:p>
          <a:p>
            <a:pPr marL="285750" indent="-285750" defTabSz="941755">
              <a:buFont typeface="Arial" panose="020B0604020202020204" pitchFamily="34" charset="0"/>
              <a:buChar char="•"/>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Arial" panose="020B0604020202020204" pitchFamily="34" charset="0"/>
              <a:buChar char="•"/>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Online shoppers depend heavily on product reviews for informed purchasing decisions due to the absence of in-person product experiences in the e-commerce retail industry.</a:t>
            </a:r>
            <a:endParaRPr lang="en-US" sz="1800" dirty="0">
              <a:latin typeface="Fira Sans Medium" panose="020B06030500000200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8F4F403-062B-5CC2-D0AD-4951E5FA8271}"/>
              </a:ext>
            </a:extLst>
          </p:cNvPr>
          <p:cNvSpPr txBox="1"/>
          <p:nvPr/>
        </p:nvSpPr>
        <p:spPr>
          <a:xfrm>
            <a:off x="5289175" y="2389788"/>
            <a:ext cx="1792943" cy="400110"/>
          </a:xfrm>
          <a:prstGeom prst="rect">
            <a:avLst/>
          </a:prstGeom>
          <a:noFill/>
          <a:ln>
            <a:solidFill>
              <a:schemeClr val="tx1"/>
            </a:solidFill>
          </a:ln>
        </p:spPr>
        <p:txBody>
          <a:bodyPr wrap="square" rtlCol="0">
            <a:spAutoFit/>
          </a:bodyPr>
          <a:lstStyle/>
          <a:p>
            <a:r>
              <a:rPr lang="en-US" sz="2000" b="1" dirty="0">
                <a:latin typeface="Fira Sans Medium" panose="020B0603050000020004" pitchFamily="34" charset="0"/>
              </a:rPr>
              <a:t>Introduction</a:t>
            </a:r>
            <a:r>
              <a:rPr lang="en-US" sz="2000" dirty="0">
                <a:latin typeface="Fira Sans Medium" panose="020B0603050000020004" pitchFamily="34" charset="0"/>
              </a:rPr>
              <a:t> :</a:t>
            </a:r>
            <a:endParaRPr lang="en-IN" sz="2000" dirty="0">
              <a:latin typeface="Fira Sans Medium" panose="020B0603050000020004" pitchFamily="34" charset="0"/>
            </a:endParaRPr>
          </a:p>
        </p:txBody>
      </p:sp>
      <p:sp>
        <p:nvSpPr>
          <p:cNvPr id="17" name="Graphic 11">
            <a:extLst>
              <a:ext uri="{FF2B5EF4-FFF2-40B4-BE49-F238E27FC236}">
                <a16:creationId xmlns:a16="http://schemas.microsoft.com/office/drawing/2014/main" id="{1D9FDE98-6960-4232-8830-D31133DD0522}"/>
              </a:ext>
            </a:extLst>
          </p:cNvPr>
          <p:cNvSpPr/>
          <p:nvPr/>
        </p:nvSpPr>
        <p:spPr>
          <a:xfrm>
            <a:off x="11672896" y="6335495"/>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2</a:t>
            </a:r>
            <a:endParaRPr lang="en-IN" dirty="0"/>
          </a:p>
        </p:txBody>
      </p:sp>
    </p:spTree>
    <p:extLst>
      <p:ext uri="{BB962C8B-B14F-4D97-AF65-F5344CB8AC3E}">
        <p14:creationId xmlns:p14="http://schemas.microsoft.com/office/powerpoint/2010/main" val="461845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2796428" y="198174"/>
            <a:ext cx="7000715" cy="646331"/>
          </a:xfrm>
          <a:prstGeom prst="rect">
            <a:avLst/>
          </a:prstGeom>
          <a:noFill/>
        </p:spPr>
        <p:txBody>
          <a:bodyPr wrap="square" rtlCol="0">
            <a:spAutoFit/>
          </a:bodyPr>
          <a:lstStyle/>
          <a:p>
            <a:r>
              <a:rPr lang="en-IN" sz="3600" b="1" spc="600" dirty="0">
                <a:latin typeface="Fira Sans Medium" panose="020B0603050000020004" pitchFamily="34" charset="0"/>
              </a:rPr>
              <a:t>Business Interpretation</a:t>
            </a: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99397769"/>
              </p:ext>
            </p:extLst>
          </p:nvPr>
        </p:nvGraphicFramePr>
        <p:xfrm>
          <a:off x="753035" y="815476"/>
          <a:ext cx="10455159" cy="5955924"/>
        </p:xfrm>
        <a:graphic>
          <a:graphicData uri="http://schemas.openxmlformats.org/drawingml/2006/table">
            <a:tbl>
              <a:tblPr/>
              <a:tblGrid>
                <a:gridCol w="10455159">
                  <a:extLst>
                    <a:ext uri="{9D8B030D-6E8A-4147-A177-3AD203B41FA5}">
                      <a16:colId xmlns:a16="http://schemas.microsoft.com/office/drawing/2014/main" val="3742498825"/>
                    </a:ext>
                  </a:extLst>
                </a:gridCol>
              </a:tblGrid>
              <a:tr h="5955924">
                <a:tc>
                  <a:txBody>
                    <a:bodyPr/>
                    <a:lstStyle/>
                    <a:p>
                      <a:pPr marL="0" indent="0">
                        <a:buFont typeface="Wingdings" panose="05000000000000000000" pitchFamily="2" charset="2"/>
                        <a:buNone/>
                      </a:pPr>
                      <a:r>
                        <a:rPr lang="en-IN" sz="1800" b="0" dirty="0" smtClean="0">
                          <a:latin typeface="Fira Sans Medium" panose="020B0603050000020004" pitchFamily="34" charset="0"/>
                        </a:rPr>
                        <a:t>By </a:t>
                      </a:r>
                      <a:r>
                        <a:rPr lang="en-IN" sz="1800" b="0" dirty="0">
                          <a:latin typeface="Fira Sans Medium" panose="020B0603050000020004" pitchFamily="34" charset="0"/>
                        </a:rPr>
                        <a:t>analysing all the factors of the customer reviews of the given data Sports and Outdoors and Electronics Category of Amazon data</a:t>
                      </a:r>
                    </a:p>
                    <a:p>
                      <a:pPr marL="0" indent="0">
                        <a:buFont typeface="Wingdings" panose="05000000000000000000" pitchFamily="2" charset="2"/>
                        <a:buNone/>
                      </a:pPr>
                      <a:endParaRPr lang="en-IN" sz="2000" b="0" dirty="0">
                        <a:latin typeface="Fira Sans Medium" panose="020B0603050000020004" pitchFamily="34" charset="0"/>
                      </a:endParaRPr>
                    </a:p>
                    <a:p>
                      <a:pPr marL="0" indent="0">
                        <a:buFont typeface="Wingdings" panose="05000000000000000000" pitchFamily="2" charset="2"/>
                        <a:buNone/>
                      </a:pPr>
                      <a:r>
                        <a:rPr lang="en-IN" sz="2800" b="0" dirty="0">
                          <a:latin typeface="Fira Sans Medium" panose="020B0603050000020004" pitchFamily="34" charset="0"/>
                        </a:rPr>
                        <a:t>Top Brand Of Sports and Outdoors:</a:t>
                      </a:r>
                    </a:p>
                    <a:p>
                      <a:pPr marL="0" indent="0">
                        <a:buFont typeface="Wingdings" panose="05000000000000000000" pitchFamily="2" charset="2"/>
                        <a:buNone/>
                      </a:pPr>
                      <a:endParaRPr lang="en-IN" sz="2000" b="0" dirty="0">
                        <a:latin typeface="Fira Sans Medium" panose="020B0603050000020004" pitchFamily="34" charset="0"/>
                      </a:endParaRPr>
                    </a:p>
                    <a:p>
                      <a:pPr marL="0" indent="0">
                        <a:buFont typeface="Wingdings" panose="05000000000000000000" pitchFamily="2" charset="2"/>
                        <a:buNone/>
                      </a:pPr>
                      <a:r>
                        <a:rPr lang="en-IN" sz="1800" b="0" dirty="0" smtClean="0">
                          <a:latin typeface="Fira Sans Medium" panose="020B0603050000020004" pitchFamily="34" charset="0"/>
                        </a:rPr>
                        <a:t>Coleman </a:t>
                      </a:r>
                      <a:r>
                        <a:rPr lang="en-IN" sz="1800" b="0" dirty="0">
                          <a:latin typeface="Fira Sans Medium" panose="020B0603050000020004" pitchFamily="34" charset="0"/>
                        </a:rPr>
                        <a:t>Is the Top brand in sports and outdoor category and most positively, negatively and Neutrally Reviewed product belongs to this category.</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smtClean="0">
                          <a:latin typeface="Fira Sans Medium" panose="020B0603050000020004" pitchFamily="34" charset="0"/>
                        </a:rPr>
                        <a:t>By </a:t>
                      </a:r>
                      <a:r>
                        <a:rPr lang="en-IN" sz="1800" b="0" dirty="0">
                          <a:latin typeface="Fira Sans Medium" panose="020B0603050000020004" pitchFamily="34" charset="0"/>
                        </a:rPr>
                        <a:t>Analysing the products of brand Coleman, we say that the brand is very popular among all the customers and the product stocks of this brand have to be surplus in future.</a:t>
                      </a:r>
                    </a:p>
                    <a:p>
                      <a:pPr marL="0" indent="0">
                        <a:buFont typeface="Wingdings" panose="05000000000000000000" pitchFamily="2" charset="2"/>
                        <a:buNone/>
                      </a:pPr>
                      <a:endParaRPr lang="en-IN" sz="1800" b="0" dirty="0">
                        <a:latin typeface="Fira Sans Medium" panose="020B0603050000020004" pitchFamily="34" charset="0"/>
                      </a:endParaRPr>
                    </a:p>
                    <a:p>
                      <a:pPr marL="0" indent="0">
                        <a:buFont typeface="Wingdings" panose="05000000000000000000" pitchFamily="2" charset="2"/>
                        <a:buNone/>
                      </a:pPr>
                      <a:r>
                        <a:rPr lang="en-IN" sz="1800" b="0" dirty="0" smtClean="0">
                          <a:latin typeface="Fira Sans Medium" panose="020B0603050000020004" pitchFamily="34" charset="0"/>
                        </a:rPr>
                        <a:t>If </a:t>
                      </a:r>
                      <a:r>
                        <a:rPr lang="en-IN" sz="1800" b="0" dirty="0">
                          <a:latin typeface="Fira Sans Medium" panose="020B0603050000020004" pitchFamily="34" charset="0"/>
                        </a:rPr>
                        <a:t>we provide surplus products of Coleman brand in our website the flow of customers would be more irrespective of the Product.</a:t>
                      </a:r>
                    </a:p>
                    <a:p>
                      <a:pPr marL="0" indent="0">
                        <a:buFont typeface="Wingdings" panose="05000000000000000000" pitchFamily="2" charset="2"/>
                        <a:buNone/>
                      </a:pPr>
                      <a:r>
                        <a:rPr lang="en-IN" sz="2000" b="0" dirty="0">
                          <a:latin typeface="Fira Sans Medium" panose="020B0603050000020004" pitchFamily="34" charset="0"/>
                        </a:rPr>
                        <a:t>                     </a:t>
                      </a:r>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smtClean="0"/>
              <a:t>20</a:t>
            </a:r>
            <a:endParaRPr lang="en-IN" dirty="0"/>
          </a:p>
        </p:txBody>
      </p:sp>
    </p:spTree>
    <p:extLst>
      <p:ext uri="{BB962C8B-B14F-4D97-AF65-F5344CB8AC3E}">
        <p14:creationId xmlns:p14="http://schemas.microsoft.com/office/powerpoint/2010/main" val="3551157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302411" y="2767280"/>
            <a:ext cx="3605475" cy="1323439"/>
          </a:xfrm>
          <a:prstGeom prst="rect">
            <a:avLst/>
          </a:prstGeom>
          <a:noFill/>
        </p:spPr>
        <p:txBody>
          <a:bodyPr wrap="none" rtlCol="0">
            <a:spAutoFit/>
          </a:bodyPr>
          <a:lstStyle/>
          <a:p>
            <a:pPr algn="ctr"/>
            <a:r>
              <a:rPr lang="en-IN" sz="8000" dirty="0">
                <a:latin typeface="Fira Sans Medium" panose="020B0603050000020004" pitchFamily="34" charset="0"/>
              </a:rPr>
              <a:t>thanks!</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pPr algn="ctr"/>
            <a:endParaRPr lang="en-US" dirty="0" smtClean="0"/>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815743" y="-2832486"/>
            <a:ext cx="10430395" cy="448890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84653" y="377243"/>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6144FBD4-3F58-91C0-1422-7950F9FF287B}"/>
              </a:ext>
            </a:extLst>
          </p:cNvPr>
          <p:cNvSpPr txBox="1"/>
          <p:nvPr/>
        </p:nvSpPr>
        <p:spPr>
          <a:xfrm>
            <a:off x="779929" y="3030071"/>
            <a:ext cx="10721789" cy="2031325"/>
          </a:xfrm>
          <a:prstGeom prst="rect">
            <a:avLst/>
          </a:prstGeom>
          <a:noFill/>
        </p:spPr>
        <p:txBody>
          <a:bodyPr wrap="square" rtlCol="0">
            <a:spAutoFit/>
          </a:bodyPr>
          <a:lstStyle/>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Analyze customer reviews to identify retention strategies, cluster customers based on sentiment, and use trend and seasonality analysis to predict future shopping frequency.</a:t>
            </a:r>
          </a:p>
          <a:p>
            <a:pPr defTabSz="941755">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The goal is to create a system that can automatically analyze and monitor a large volume of reviews.</a:t>
            </a:r>
          </a:p>
          <a:p>
            <a:pPr defTabSz="941755">
              <a:defRPr/>
            </a:pPr>
            <a:endParaRPr lang="en-US" dirty="0">
              <a:latin typeface="Fira Sans Medium" panose="020B0603050000020004" pitchFamily="34" charset="0"/>
              <a:cs typeface="Times New Roman" panose="02020603050405020304" pitchFamily="18" charset="0"/>
            </a:endParaRPr>
          </a:p>
          <a:p>
            <a:pPr marL="285750" indent="-285750" defTabSz="941755">
              <a:buFont typeface="Wingdings" panose="05000000000000000000" pitchFamily="2" charset="2"/>
              <a:buChar char="v"/>
              <a:defRPr/>
            </a:pPr>
            <a:r>
              <a:rPr lang="en-US" dirty="0">
                <a:latin typeface="Fira Sans Medium" panose="020B0603050000020004" pitchFamily="34" charset="0"/>
                <a:cs typeface="Times New Roman" panose="02020603050405020304" pitchFamily="18" charset="0"/>
              </a:rPr>
              <a:t>To enhance the effectiveness of current and upcoming products and marketing strategies.</a:t>
            </a:r>
            <a:endParaRPr lang="en-US" sz="1800" dirty="0">
              <a:latin typeface="Fira Sans Medium" panose="020B06030500000200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8F4F403-062B-5CC2-D0AD-4951E5FA8271}"/>
              </a:ext>
            </a:extLst>
          </p:cNvPr>
          <p:cNvSpPr txBox="1"/>
          <p:nvPr/>
        </p:nvSpPr>
        <p:spPr>
          <a:xfrm>
            <a:off x="5289175" y="2389788"/>
            <a:ext cx="1416425" cy="400110"/>
          </a:xfrm>
          <a:prstGeom prst="rect">
            <a:avLst/>
          </a:prstGeom>
          <a:noFill/>
          <a:ln>
            <a:solidFill>
              <a:schemeClr val="tx1"/>
            </a:solidFill>
          </a:ln>
        </p:spPr>
        <p:txBody>
          <a:bodyPr wrap="square" rtlCol="0">
            <a:spAutoFit/>
          </a:bodyPr>
          <a:lstStyle/>
          <a:p>
            <a:r>
              <a:rPr lang="en-US" sz="2000" b="1" dirty="0">
                <a:latin typeface="Fira Sans Medium" panose="020B0603050000020004" pitchFamily="34" charset="0"/>
              </a:rPr>
              <a:t>Objective</a:t>
            </a:r>
            <a:r>
              <a:rPr lang="en-US" sz="2000" dirty="0">
                <a:latin typeface="Fira Sans Medium" panose="020B0603050000020004" pitchFamily="34" charset="0"/>
              </a:rPr>
              <a:t> :</a:t>
            </a:r>
            <a:endParaRPr lang="en-IN" sz="2000" dirty="0">
              <a:latin typeface="Fira Sans Medium" panose="020B0603050000020004" pitchFamily="34" charset="0"/>
            </a:endParaRPr>
          </a:p>
        </p:txBody>
      </p:sp>
      <p:sp>
        <p:nvSpPr>
          <p:cNvPr id="17"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3</a:t>
            </a:r>
            <a:endParaRPr lang="en-IN" dirty="0"/>
          </a:p>
        </p:txBody>
      </p:sp>
    </p:spTree>
    <p:extLst>
      <p:ext uri="{BB962C8B-B14F-4D97-AF65-F5344CB8AC3E}">
        <p14:creationId xmlns:p14="http://schemas.microsoft.com/office/powerpoint/2010/main" val="337272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4199878" y="279304"/>
            <a:ext cx="3414717" cy="584775"/>
          </a:xfrm>
          <a:prstGeom prst="rect">
            <a:avLst/>
          </a:prstGeom>
          <a:noFill/>
          <a:ln>
            <a:solidFill>
              <a:schemeClr val="tx1"/>
            </a:solidFill>
          </a:ln>
        </p:spPr>
        <p:txBody>
          <a:bodyPr wrap="none" rtlCol="0">
            <a:spAutoFit/>
          </a:bodyPr>
          <a:lstStyle/>
          <a:p>
            <a:r>
              <a:rPr lang="en-US" sz="3200" b="1" dirty="0">
                <a:latin typeface="Fira Sans Medium" panose="020B0603050000020004" pitchFamily="34" charset="0"/>
              </a:rPr>
              <a:t> </a:t>
            </a:r>
            <a:r>
              <a:rPr lang="en-US" sz="3200" b="1" dirty="0">
                <a:latin typeface="Fira Sans Medium" panose="020B0604020202020204" charset="0"/>
              </a:rPr>
              <a:t>Data Description</a:t>
            </a:r>
            <a:endParaRPr lang="en-IN" sz="3200" b="1" dirty="0">
              <a:latin typeface="Fira Sans Medium" panose="020B060402020202020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2460230326"/>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cxnSp>
        <p:nvCxnSpPr>
          <p:cNvPr id="4" name="Straight Connector 3"/>
          <p:cNvCxnSpPr/>
          <p:nvPr/>
        </p:nvCxnSpPr>
        <p:spPr>
          <a:xfrm>
            <a:off x="498764" y="748145"/>
            <a:ext cx="4761401" cy="166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219296615"/>
              </p:ext>
            </p:extLst>
          </p:nvPr>
        </p:nvGraphicFramePr>
        <p:xfrm>
          <a:off x="3740684" y="973959"/>
          <a:ext cx="4333104" cy="5575213"/>
        </p:xfrm>
        <a:graphic>
          <a:graphicData uri="http://schemas.openxmlformats.org/drawingml/2006/table">
            <a:tbl>
              <a:tblPr firstRow="1" bandRow="1">
                <a:tableStyleId>{00A15C55-8517-42AA-B614-E9B94910E393}</a:tableStyleId>
              </a:tblPr>
              <a:tblGrid>
                <a:gridCol w="2166552">
                  <a:extLst>
                    <a:ext uri="{9D8B030D-6E8A-4147-A177-3AD203B41FA5}">
                      <a16:colId xmlns:a16="http://schemas.microsoft.com/office/drawing/2014/main" val="2632158820"/>
                    </a:ext>
                  </a:extLst>
                </a:gridCol>
                <a:gridCol w="2166552">
                  <a:extLst>
                    <a:ext uri="{9D8B030D-6E8A-4147-A177-3AD203B41FA5}">
                      <a16:colId xmlns:a16="http://schemas.microsoft.com/office/drawing/2014/main" val="1634765809"/>
                    </a:ext>
                  </a:extLst>
                </a:gridCol>
              </a:tblGrid>
              <a:tr h="469494">
                <a:tc>
                  <a:txBody>
                    <a:bodyPr/>
                    <a:lstStyle/>
                    <a:p>
                      <a:pPr algn="ctr"/>
                      <a:r>
                        <a:rPr lang="en-US" sz="2000" b="1" dirty="0">
                          <a:effectLst/>
                          <a:latin typeface="Fira Sans Medium" panose="020B0604020202020204" charset="0"/>
                        </a:rPr>
                        <a:t>COLUMNS</a:t>
                      </a:r>
                    </a:p>
                  </a:txBody>
                  <a:tcPr anchor="ctr"/>
                </a:tc>
                <a:tc>
                  <a:txBody>
                    <a:bodyPr/>
                    <a:lstStyle/>
                    <a:p>
                      <a:pPr algn="ctr"/>
                      <a:r>
                        <a:rPr lang="en-US" sz="2000" b="1" dirty="0">
                          <a:effectLst/>
                          <a:latin typeface="Fira Sans Medium" panose="020B0604020202020204" charset="0"/>
                        </a:rPr>
                        <a:t>DESCRIPTION</a:t>
                      </a:r>
                    </a:p>
                  </a:txBody>
                  <a:tcPr anchor="ctr"/>
                </a:tc>
                <a:extLst>
                  <a:ext uri="{0D108BD9-81ED-4DB2-BD59-A6C34878D82A}">
                    <a16:rowId xmlns:a16="http://schemas.microsoft.com/office/drawing/2014/main" val="3533687082"/>
                  </a:ext>
                </a:extLst>
              </a:tr>
              <a:tr h="469494">
                <a:tc>
                  <a:txBody>
                    <a:bodyPr/>
                    <a:lstStyle/>
                    <a:p>
                      <a:pPr algn="ctr"/>
                      <a:r>
                        <a:rPr lang="en-US" sz="1400" b="1" dirty="0">
                          <a:effectLst/>
                          <a:latin typeface="Fira Sans Medium" panose="020B0604020202020204" charset="0"/>
                        </a:rPr>
                        <a:t>ASIN</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PRODUCT ID</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295948054"/>
                  </a:ext>
                </a:extLst>
              </a:tr>
              <a:tr h="410779">
                <a:tc>
                  <a:txBody>
                    <a:bodyPr/>
                    <a:lstStyle/>
                    <a:p>
                      <a:pPr algn="ctr"/>
                      <a:r>
                        <a:rPr lang="en-US" sz="1400" b="1" dirty="0">
                          <a:effectLst/>
                          <a:latin typeface="Fira Sans Medium" panose="020B0604020202020204" charset="0"/>
                        </a:rPr>
                        <a:t>REVIEWTEXT</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REVIEWS</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719855373"/>
                  </a:ext>
                </a:extLst>
              </a:tr>
              <a:tr h="469494">
                <a:tc>
                  <a:txBody>
                    <a:bodyPr/>
                    <a:lstStyle/>
                    <a:p>
                      <a:pPr algn="ctr"/>
                      <a:r>
                        <a:rPr lang="en-US" sz="1400" b="1" dirty="0">
                          <a:effectLst/>
                          <a:latin typeface="Fira Sans Medium" panose="020B0604020202020204" charset="0"/>
                        </a:rPr>
                        <a:t>REVIEWERNAME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REVIEWER NAME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923334589"/>
                  </a:ext>
                </a:extLst>
              </a:tr>
              <a:tr h="469494">
                <a:tc>
                  <a:txBody>
                    <a:bodyPr/>
                    <a:lstStyle/>
                    <a:p>
                      <a:pPr algn="ctr"/>
                      <a:r>
                        <a:rPr lang="en-US" sz="1400" b="1" dirty="0">
                          <a:effectLst/>
                          <a:latin typeface="Fira Sans Medium" panose="020B0604020202020204" charset="0"/>
                        </a:rPr>
                        <a:t>OVERALL</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RATING</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4260124696"/>
                  </a:ext>
                </a:extLst>
              </a:tr>
              <a:tr h="469494">
                <a:tc>
                  <a:txBody>
                    <a:bodyPr/>
                    <a:lstStyle/>
                    <a:p>
                      <a:pPr algn="ctr"/>
                      <a:r>
                        <a:rPr lang="en-US" sz="1400" b="1" dirty="0">
                          <a:effectLst/>
                          <a:latin typeface="Fira Sans Medium" panose="020B0604020202020204" charset="0"/>
                        </a:rPr>
                        <a:t>UNIXREVIEWTIME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 TIME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438250011"/>
                  </a:ext>
                </a:extLst>
              </a:tr>
              <a:tr h="469494">
                <a:tc>
                  <a:txBody>
                    <a:bodyPr/>
                    <a:lstStyle/>
                    <a:p>
                      <a:pPr algn="ctr"/>
                      <a:r>
                        <a:rPr lang="en-US" sz="1400" b="1" dirty="0">
                          <a:effectLst/>
                          <a:latin typeface="Fira Sans Medium" panose="020B0604020202020204" charset="0"/>
                        </a:rPr>
                        <a:t>REVIEWTIME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 DATE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405785055"/>
                  </a:ext>
                </a:extLst>
              </a:tr>
              <a:tr h="469494">
                <a:tc>
                  <a:txBody>
                    <a:bodyPr/>
                    <a:lstStyle/>
                    <a:p>
                      <a:pPr algn="ctr"/>
                      <a:r>
                        <a:rPr lang="en-US" sz="1400" b="1" dirty="0">
                          <a:effectLst/>
                          <a:latin typeface="Fira Sans Medium" panose="020B0604020202020204" charset="0"/>
                        </a:rPr>
                        <a:t>USERID</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REVIEWER ID</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2446215619"/>
                  </a:ext>
                </a:extLst>
              </a:tr>
              <a:tr h="469494">
                <a:tc>
                  <a:txBody>
                    <a:bodyPr/>
                    <a:lstStyle/>
                    <a:p>
                      <a:pPr algn="ctr"/>
                      <a:r>
                        <a:rPr lang="en-US" sz="1400" b="1" dirty="0">
                          <a:effectLst/>
                          <a:latin typeface="Fira Sans Medium" panose="020B0604020202020204" charset="0"/>
                        </a:rPr>
                        <a:t>TITLE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PRODUCT NAME</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721278388"/>
                  </a:ext>
                </a:extLst>
              </a:tr>
              <a:tr h="469494">
                <a:tc>
                  <a:txBody>
                    <a:bodyPr/>
                    <a:lstStyle/>
                    <a:p>
                      <a:pPr algn="ctr"/>
                      <a:r>
                        <a:rPr lang="en-US" sz="1400" b="1" dirty="0">
                          <a:effectLst/>
                          <a:latin typeface="Fira Sans Medium" panose="020B0604020202020204" charset="0"/>
                        </a:rPr>
                        <a:t>CATEGORIES</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SUB CATEGORIES </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671977367"/>
                  </a:ext>
                </a:extLst>
              </a:tr>
              <a:tr h="469494">
                <a:tc>
                  <a:txBody>
                    <a:bodyPr/>
                    <a:lstStyle/>
                    <a:p>
                      <a:pPr algn="ctr"/>
                      <a:r>
                        <a:rPr lang="en-US" sz="1400" b="1" dirty="0">
                          <a:effectLst/>
                          <a:latin typeface="Fira Sans Medium" panose="020B0604020202020204" charset="0"/>
                        </a:rPr>
                        <a:t>PRICE</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PRICE OF PRODUCT</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3799750246"/>
                  </a:ext>
                </a:extLst>
              </a:tr>
              <a:tr h="469494">
                <a:tc>
                  <a:txBody>
                    <a:bodyPr/>
                    <a:lstStyle/>
                    <a:p>
                      <a:pPr algn="ctr"/>
                      <a:r>
                        <a:rPr lang="en-US" sz="1400" b="1" dirty="0">
                          <a:effectLst/>
                          <a:latin typeface="Fira Sans Medium" panose="020B0604020202020204" charset="0"/>
                        </a:rPr>
                        <a:t>BRAND</a:t>
                      </a:r>
                      <a:endParaRPr lang="en-US" sz="1400" b="1" dirty="0">
                        <a:solidFill>
                          <a:schemeClr val="tx1"/>
                        </a:solidFill>
                        <a:effectLst/>
                        <a:latin typeface="Fira Sans Medium" panose="020B0604020202020204" charset="0"/>
                      </a:endParaRPr>
                    </a:p>
                  </a:txBody>
                  <a:tcPr anchor="ctr"/>
                </a:tc>
                <a:tc>
                  <a:txBody>
                    <a:bodyPr/>
                    <a:lstStyle/>
                    <a:p>
                      <a:pPr algn="ctr"/>
                      <a:r>
                        <a:rPr lang="en-US" sz="1400" b="1" dirty="0">
                          <a:effectLst/>
                          <a:latin typeface="Fira Sans Medium" panose="020B0604020202020204" charset="0"/>
                        </a:rPr>
                        <a:t>BRAND OF PRODUCT</a:t>
                      </a:r>
                      <a:endParaRPr lang="en-US" sz="1400" b="1" dirty="0">
                        <a:solidFill>
                          <a:schemeClr val="tx1"/>
                        </a:solidFill>
                        <a:effectLst/>
                        <a:latin typeface="Fira Sans Medium" panose="020B0604020202020204" charset="0"/>
                      </a:endParaRPr>
                    </a:p>
                  </a:txBody>
                  <a:tcPr anchor="ctr"/>
                </a:tc>
                <a:extLst>
                  <a:ext uri="{0D108BD9-81ED-4DB2-BD59-A6C34878D82A}">
                    <a16:rowId xmlns:a16="http://schemas.microsoft.com/office/drawing/2014/main" val="1445012726"/>
                  </a:ext>
                </a:extLst>
              </a:tr>
            </a:tbl>
          </a:graphicData>
        </a:graphic>
      </p:graphicFrame>
      <p:sp>
        <p:nvSpPr>
          <p:cNvPr id="12"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4</a:t>
            </a:r>
            <a:endParaRPr lang="en-IN" dirty="0"/>
          </a:p>
        </p:txBody>
      </p:sp>
    </p:spTree>
    <p:extLst>
      <p:ext uri="{BB962C8B-B14F-4D97-AF65-F5344CB8AC3E}">
        <p14:creationId xmlns:p14="http://schemas.microsoft.com/office/powerpoint/2010/main" val="3087684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24D08-2F1F-4A5B-1383-A355EE5EBFE8}"/>
              </a:ext>
            </a:extLst>
          </p:cNvPr>
          <p:cNvSpPr>
            <a:spLocks noGrp="1"/>
          </p:cNvSpPr>
          <p:nvPr>
            <p:ph type="body" sz="quarter" idx="14"/>
          </p:nvPr>
        </p:nvSpPr>
        <p:spPr>
          <a:xfrm>
            <a:off x="3049898" y="465064"/>
            <a:ext cx="5649146" cy="586957"/>
          </a:xfrm>
          <a:ln>
            <a:solidFill>
              <a:schemeClr val="tx1"/>
            </a:solidFill>
          </a:ln>
        </p:spPr>
        <p:txBody>
          <a:bodyPr/>
          <a:lstStyle/>
          <a:p>
            <a:pPr algn="ctr"/>
            <a:r>
              <a:rPr lang="en-GB" b="1" dirty="0">
                <a:latin typeface="Fira Sans Medium" panose="020B0604020202020204" charset="0"/>
              </a:rPr>
              <a:t>Roadmap of Data Analysis</a:t>
            </a:r>
            <a:endParaRPr lang="en-US" b="1" dirty="0">
              <a:latin typeface="Fira Sans Medium" panose="020B0604020202020204" charset="0"/>
            </a:endParaRPr>
          </a:p>
        </p:txBody>
      </p:sp>
      <p:grpSp>
        <p:nvGrpSpPr>
          <p:cNvPr id="5" name="Group 4">
            <a:extLst>
              <a:ext uri="{FF2B5EF4-FFF2-40B4-BE49-F238E27FC236}">
                <a16:creationId xmlns:a16="http://schemas.microsoft.com/office/drawing/2014/main" id="{898E11EA-4307-0B9E-CD0E-6AE798276B1B}"/>
              </a:ext>
            </a:extLst>
          </p:cNvPr>
          <p:cNvGrpSpPr/>
          <p:nvPr/>
        </p:nvGrpSpPr>
        <p:grpSpPr>
          <a:xfrm>
            <a:off x="0" y="2636912"/>
            <a:ext cx="12192000" cy="2879518"/>
            <a:chOff x="0" y="2636912"/>
            <a:chExt cx="12192000" cy="2879518"/>
          </a:xfrm>
          <a:solidFill>
            <a:srgbClr val="FFCC00"/>
          </a:solidFill>
        </p:grpSpPr>
        <p:sp>
          <p:nvSpPr>
            <p:cNvPr id="6" name="Freeform 26">
              <a:extLst>
                <a:ext uri="{FF2B5EF4-FFF2-40B4-BE49-F238E27FC236}">
                  <a16:creationId xmlns:a16="http://schemas.microsoft.com/office/drawing/2014/main" id="{EA51A78A-E352-075D-2F61-136F405F4FBE}"/>
                </a:ext>
              </a:extLst>
            </p:cNvPr>
            <p:cNvSpPr>
              <a:spLocks/>
            </p:cNvSpPr>
            <p:nvPr/>
          </p:nvSpPr>
          <p:spPr bwMode="auto">
            <a:xfrm>
              <a:off x="8279965" y="3327059"/>
              <a:ext cx="3912035" cy="2189371"/>
            </a:xfrm>
            <a:custGeom>
              <a:avLst/>
              <a:gdLst>
                <a:gd name="T0" fmla="*/ 488 w 1269"/>
                <a:gd name="T1" fmla="*/ 244 h 712"/>
                <a:gd name="T2" fmla="*/ 488 w 1269"/>
                <a:gd name="T3" fmla="*/ 469 h 712"/>
                <a:gd name="T4" fmla="*/ 342 w 1269"/>
                <a:gd name="T5" fmla="*/ 693 h 712"/>
                <a:gd name="T6" fmla="*/ 244 w 1269"/>
                <a:gd name="T7" fmla="*/ 712 h 712"/>
                <a:gd name="T8" fmla="*/ 147 w 1269"/>
                <a:gd name="T9" fmla="*/ 693 h 712"/>
                <a:gd name="T10" fmla="*/ 0 w 1269"/>
                <a:gd name="T11" fmla="*/ 469 h 712"/>
                <a:gd name="T12" fmla="*/ 0 w 1269"/>
                <a:gd name="T13" fmla="*/ 244 h 712"/>
                <a:gd name="T14" fmla="*/ 107 w 1269"/>
                <a:gd name="T15" fmla="*/ 244 h 712"/>
                <a:gd name="T16" fmla="*/ 107 w 1269"/>
                <a:gd name="T17" fmla="*/ 469 h 712"/>
                <a:gd name="T18" fmla="*/ 186 w 1269"/>
                <a:gd name="T19" fmla="*/ 594 h 712"/>
                <a:gd name="T20" fmla="*/ 244 w 1269"/>
                <a:gd name="T21" fmla="*/ 605 h 712"/>
                <a:gd name="T22" fmla="*/ 302 w 1269"/>
                <a:gd name="T23" fmla="*/ 594 h 712"/>
                <a:gd name="T24" fmla="*/ 381 w 1269"/>
                <a:gd name="T25" fmla="*/ 469 h 712"/>
                <a:gd name="T26" fmla="*/ 381 w 1269"/>
                <a:gd name="T27" fmla="*/ 244 h 712"/>
                <a:gd name="T28" fmla="*/ 381 w 1269"/>
                <a:gd name="T29" fmla="*/ 244 h 712"/>
                <a:gd name="T30" fmla="*/ 451 w 1269"/>
                <a:gd name="T31" fmla="*/ 68 h 712"/>
                <a:gd name="T32" fmla="*/ 624 w 1269"/>
                <a:gd name="T33" fmla="*/ 0 h 712"/>
                <a:gd name="T34" fmla="*/ 1269 w 1269"/>
                <a:gd name="T35" fmla="*/ 0 h 712"/>
                <a:gd name="T36" fmla="*/ 1269 w 1269"/>
                <a:gd name="T37" fmla="*/ 107 h 712"/>
                <a:gd name="T38" fmla="*/ 624 w 1269"/>
                <a:gd name="T39" fmla="*/ 107 h 712"/>
                <a:gd name="T40" fmla="*/ 527 w 1269"/>
                <a:gd name="T41" fmla="*/ 143 h 712"/>
                <a:gd name="T42" fmla="*/ 488 w 1269"/>
                <a:gd name="T43" fmla="*/ 24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9" h="712">
                  <a:moveTo>
                    <a:pt x="488" y="244"/>
                  </a:moveTo>
                  <a:cubicBezTo>
                    <a:pt x="488" y="469"/>
                    <a:pt x="488" y="469"/>
                    <a:pt x="488" y="469"/>
                  </a:cubicBezTo>
                  <a:cubicBezTo>
                    <a:pt x="488" y="585"/>
                    <a:pt x="424" y="660"/>
                    <a:pt x="342" y="693"/>
                  </a:cubicBezTo>
                  <a:cubicBezTo>
                    <a:pt x="311" y="705"/>
                    <a:pt x="277" y="712"/>
                    <a:pt x="244" y="712"/>
                  </a:cubicBezTo>
                  <a:cubicBezTo>
                    <a:pt x="211" y="712"/>
                    <a:pt x="178" y="705"/>
                    <a:pt x="147" y="693"/>
                  </a:cubicBezTo>
                  <a:cubicBezTo>
                    <a:pt x="64" y="660"/>
                    <a:pt x="0" y="585"/>
                    <a:pt x="0" y="469"/>
                  </a:cubicBezTo>
                  <a:cubicBezTo>
                    <a:pt x="0" y="244"/>
                    <a:pt x="0" y="244"/>
                    <a:pt x="0" y="244"/>
                  </a:cubicBezTo>
                  <a:cubicBezTo>
                    <a:pt x="107" y="244"/>
                    <a:pt x="107" y="244"/>
                    <a:pt x="107" y="244"/>
                  </a:cubicBezTo>
                  <a:cubicBezTo>
                    <a:pt x="107" y="469"/>
                    <a:pt x="107" y="469"/>
                    <a:pt x="107" y="469"/>
                  </a:cubicBezTo>
                  <a:cubicBezTo>
                    <a:pt x="107" y="535"/>
                    <a:pt x="142" y="576"/>
                    <a:pt x="186" y="594"/>
                  </a:cubicBezTo>
                  <a:cubicBezTo>
                    <a:pt x="204" y="601"/>
                    <a:pt x="224" y="605"/>
                    <a:pt x="244" y="605"/>
                  </a:cubicBezTo>
                  <a:cubicBezTo>
                    <a:pt x="265" y="605"/>
                    <a:pt x="284" y="601"/>
                    <a:pt x="302" y="594"/>
                  </a:cubicBezTo>
                  <a:cubicBezTo>
                    <a:pt x="347" y="576"/>
                    <a:pt x="381" y="535"/>
                    <a:pt x="381" y="469"/>
                  </a:cubicBezTo>
                  <a:cubicBezTo>
                    <a:pt x="381" y="244"/>
                    <a:pt x="381" y="244"/>
                    <a:pt x="381" y="244"/>
                  </a:cubicBezTo>
                  <a:cubicBezTo>
                    <a:pt x="381" y="244"/>
                    <a:pt x="381" y="244"/>
                    <a:pt x="381" y="244"/>
                  </a:cubicBezTo>
                  <a:cubicBezTo>
                    <a:pt x="381" y="179"/>
                    <a:pt x="405" y="115"/>
                    <a:pt x="451" y="68"/>
                  </a:cubicBezTo>
                  <a:cubicBezTo>
                    <a:pt x="492" y="27"/>
                    <a:pt x="550" y="0"/>
                    <a:pt x="624" y="0"/>
                  </a:cubicBezTo>
                  <a:cubicBezTo>
                    <a:pt x="1269" y="0"/>
                    <a:pt x="1269" y="0"/>
                    <a:pt x="1269" y="0"/>
                  </a:cubicBezTo>
                  <a:cubicBezTo>
                    <a:pt x="1269" y="107"/>
                    <a:pt x="1269" y="107"/>
                    <a:pt x="1269" y="107"/>
                  </a:cubicBezTo>
                  <a:cubicBezTo>
                    <a:pt x="624" y="107"/>
                    <a:pt x="624" y="107"/>
                    <a:pt x="624" y="107"/>
                  </a:cubicBezTo>
                  <a:cubicBezTo>
                    <a:pt x="581" y="107"/>
                    <a:pt x="549" y="121"/>
                    <a:pt x="527" y="143"/>
                  </a:cubicBezTo>
                  <a:cubicBezTo>
                    <a:pt x="501" y="169"/>
                    <a:pt x="488" y="206"/>
                    <a:pt x="488" y="244"/>
                  </a:cubicBezTo>
                  <a:close/>
                </a:path>
              </a:pathLst>
            </a:custGeom>
            <a:grpFill/>
            <a:ln>
              <a:noFill/>
            </a:ln>
          </p:spPr>
          <p:txBody>
            <a:bodyPr vert="horz" wrap="square" lIns="182901" tIns="91451" rIns="182901" bIns="91451" numCol="1" anchor="t" anchorCtr="0" compatLnSpc="1">
              <a:prstTxWarp prst="textNoShape">
                <a:avLst/>
              </a:prstTxWarp>
            </a:bodyPr>
            <a:lstStyle/>
            <a:p>
              <a:endParaRPr lang="en-US" sz="3600"/>
            </a:p>
          </p:txBody>
        </p:sp>
        <p:sp>
          <p:nvSpPr>
            <p:cNvPr id="7" name="Freeform 27">
              <a:extLst>
                <a:ext uri="{FF2B5EF4-FFF2-40B4-BE49-F238E27FC236}">
                  <a16:creationId xmlns:a16="http://schemas.microsoft.com/office/drawing/2014/main" id="{96C7E0CB-220E-4D0A-DAEC-73AEE4ECE3B3}"/>
                </a:ext>
              </a:extLst>
            </p:cNvPr>
            <p:cNvSpPr>
              <a:spLocks/>
            </p:cNvSpPr>
            <p:nvPr/>
          </p:nvSpPr>
          <p:spPr bwMode="auto">
            <a:xfrm>
              <a:off x="0" y="2636912"/>
              <a:ext cx="3910234" cy="2191173"/>
            </a:xfrm>
            <a:custGeom>
              <a:avLst/>
              <a:gdLst>
                <a:gd name="T0" fmla="*/ 887 w 1268"/>
                <a:gd name="T1" fmla="*/ 468 h 712"/>
                <a:gd name="T2" fmla="*/ 817 w 1268"/>
                <a:gd name="T3" fmla="*/ 644 h 712"/>
                <a:gd name="T4" fmla="*/ 644 w 1268"/>
                <a:gd name="T5" fmla="*/ 712 h 712"/>
                <a:gd name="T6" fmla="*/ 0 w 1268"/>
                <a:gd name="T7" fmla="*/ 712 h 712"/>
                <a:gd name="T8" fmla="*/ 0 w 1268"/>
                <a:gd name="T9" fmla="*/ 605 h 712"/>
                <a:gd name="T10" fmla="*/ 644 w 1268"/>
                <a:gd name="T11" fmla="*/ 605 h 712"/>
                <a:gd name="T12" fmla="*/ 741 w 1268"/>
                <a:gd name="T13" fmla="*/ 569 h 712"/>
                <a:gd name="T14" fmla="*/ 780 w 1268"/>
                <a:gd name="T15" fmla="*/ 468 h 712"/>
                <a:gd name="T16" fmla="*/ 780 w 1268"/>
                <a:gd name="T17" fmla="*/ 242 h 712"/>
                <a:gd name="T18" fmla="*/ 926 w 1268"/>
                <a:gd name="T19" fmla="*/ 19 h 712"/>
                <a:gd name="T20" fmla="*/ 1024 w 1268"/>
                <a:gd name="T21" fmla="*/ 0 h 712"/>
                <a:gd name="T22" fmla="*/ 1122 w 1268"/>
                <a:gd name="T23" fmla="*/ 19 h 712"/>
                <a:gd name="T24" fmla="*/ 1268 w 1268"/>
                <a:gd name="T25" fmla="*/ 242 h 712"/>
                <a:gd name="T26" fmla="*/ 1268 w 1268"/>
                <a:gd name="T27" fmla="*/ 468 h 712"/>
                <a:gd name="T28" fmla="*/ 1161 w 1268"/>
                <a:gd name="T29" fmla="*/ 468 h 712"/>
                <a:gd name="T30" fmla="*/ 1161 w 1268"/>
                <a:gd name="T31" fmla="*/ 242 h 712"/>
                <a:gd name="T32" fmla="*/ 1082 w 1268"/>
                <a:gd name="T33" fmla="*/ 118 h 712"/>
                <a:gd name="T34" fmla="*/ 1024 w 1268"/>
                <a:gd name="T35" fmla="*/ 107 h 712"/>
                <a:gd name="T36" fmla="*/ 966 w 1268"/>
                <a:gd name="T37" fmla="*/ 118 h 712"/>
                <a:gd name="T38" fmla="*/ 887 w 1268"/>
                <a:gd name="T39" fmla="*/ 242 h 712"/>
                <a:gd name="T40" fmla="*/ 887 w 1268"/>
                <a:gd name="T41" fmla="*/ 46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8" h="712">
                  <a:moveTo>
                    <a:pt x="887" y="468"/>
                  </a:moveTo>
                  <a:cubicBezTo>
                    <a:pt x="887" y="532"/>
                    <a:pt x="864" y="597"/>
                    <a:pt x="817" y="644"/>
                  </a:cubicBezTo>
                  <a:cubicBezTo>
                    <a:pt x="776" y="685"/>
                    <a:pt x="718" y="712"/>
                    <a:pt x="644" y="712"/>
                  </a:cubicBezTo>
                  <a:cubicBezTo>
                    <a:pt x="0" y="712"/>
                    <a:pt x="0" y="712"/>
                    <a:pt x="0" y="712"/>
                  </a:cubicBezTo>
                  <a:cubicBezTo>
                    <a:pt x="0" y="605"/>
                    <a:pt x="0" y="605"/>
                    <a:pt x="0" y="605"/>
                  </a:cubicBezTo>
                  <a:cubicBezTo>
                    <a:pt x="644" y="605"/>
                    <a:pt x="644" y="605"/>
                    <a:pt x="644" y="605"/>
                  </a:cubicBezTo>
                  <a:cubicBezTo>
                    <a:pt x="687" y="605"/>
                    <a:pt x="720" y="590"/>
                    <a:pt x="741" y="569"/>
                  </a:cubicBezTo>
                  <a:cubicBezTo>
                    <a:pt x="767" y="543"/>
                    <a:pt x="780" y="505"/>
                    <a:pt x="780" y="468"/>
                  </a:cubicBezTo>
                  <a:cubicBezTo>
                    <a:pt x="780" y="242"/>
                    <a:pt x="780" y="242"/>
                    <a:pt x="780" y="242"/>
                  </a:cubicBezTo>
                  <a:cubicBezTo>
                    <a:pt x="780" y="126"/>
                    <a:pt x="844" y="52"/>
                    <a:pt x="926" y="19"/>
                  </a:cubicBezTo>
                  <a:cubicBezTo>
                    <a:pt x="957" y="6"/>
                    <a:pt x="991" y="0"/>
                    <a:pt x="1024" y="0"/>
                  </a:cubicBezTo>
                  <a:cubicBezTo>
                    <a:pt x="1057" y="0"/>
                    <a:pt x="1091" y="6"/>
                    <a:pt x="1122" y="19"/>
                  </a:cubicBezTo>
                  <a:cubicBezTo>
                    <a:pt x="1204" y="52"/>
                    <a:pt x="1268" y="126"/>
                    <a:pt x="1268" y="242"/>
                  </a:cubicBezTo>
                  <a:cubicBezTo>
                    <a:pt x="1268" y="468"/>
                    <a:pt x="1268" y="468"/>
                    <a:pt x="1268" y="468"/>
                  </a:cubicBezTo>
                  <a:cubicBezTo>
                    <a:pt x="1161" y="468"/>
                    <a:pt x="1161" y="468"/>
                    <a:pt x="1161" y="468"/>
                  </a:cubicBezTo>
                  <a:cubicBezTo>
                    <a:pt x="1161" y="242"/>
                    <a:pt x="1161" y="242"/>
                    <a:pt x="1161" y="242"/>
                  </a:cubicBezTo>
                  <a:cubicBezTo>
                    <a:pt x="1161" y="177"/>
                    <a:pt x="1126" y="135"/>
                    <a:pt x="1082" y="118"/>
                  </a:cubicBezTo>
                  <a:cubicBezTo>
                    <a:pt x="1064" y="110"/>
                    <a:pt x="1044" y="107"/>
                    <a:pt x="1024" y="107"/>
                  </a:cubicBezTo>
                  <a:cubicBezTo>
                    <a:pt x="1004" y="107"/>
                    <a:pt x="984" y="110"/>
                    <a:pt x="966" y="118"/>
                  </a:cubicBezTo>
                  <a:cubicBezTo>
                    <a:pt x="921" y="135"/>
                    <a:pt x="887" y="177"/>
                    <a:pt x="887" y="242"/>
                  </a:cubicBezTo>
                  <a:lnTo>
                    <a:pt x="887" y="468"/>
                  </a:lnTo>
                  <a:close/>
                </a:path>
              </a:pathLst>
            </a:custGeom>
            <a:solidFill>
              <a:srgbClr val="FFFF00"/>
            </a:solidFill>
            <a:ln>
              <a:noFill/>
            </a:ln>
          </p:spPr>
          <p:txBody>
            <a:bodyPr vert="horz" wrap="square" lIns="182901" tIns="91451" rIns="182901" bIns="91451" numCol="1" anchor="t" anchorCtr="0" compatLnSpc="1">
              <a:prstTxWarp prst="textNoShape">
                <a:avLst/>
              </a:prstTxWarp>
            </a:bodyPr>
            <a:lstStyle/>
            <a:p>
              <a:endParaRPr lang="en-US" sz="3600"/>
            </a:p>
          </p:txBody>
        </p:sp>
        <p:sp>
          <p:nvSpPr>
            <p:cNvPr id="8" name="Freeform 28">
              <a:extLst>
                <a:ext uri="{FF2B5EF4-FFF2-40B4-BE49-F238E27FC236}">
                  <a16:creationId xmlns:a16="http://schemas.microsoft.com/office/drawing/2014/main" id="{B3022322-E86D-84ED-DF69-4CF684B3FAE7}"/>
                </a:ext>
              </a:extLst>
            </p:cNvPr>
            <p:cNvSpPr>
              <a:spLocks/>
            </p:cNvSpPr>
            <p:nvPr/>
          </p:nvSpPr>
          <p:spPr bwMode="auto">
            <a:xfrm>
              <a:off x="3580477" y="4076671"/>
              <a:ext cx="1504629" cy="1439759"/>
            </a:xfrm>
            <a:custGeom>
              <a:avLst/>
              <a:gdLst>
                <a:gd name="T0" fmla="*/ 488 w 488"/>
                <a:gd name="T1" fmla="*/ 0 h 468"/>
                <a:gd name="T2" fmla="*/ 488 w 488"/>
                <a:gd name="T3" fmla="*/ 225 h 468"/>
                <a:gd name="T4" fmla="*/ 342 w 488"/>
                <a:gd name="T5" fmla="*/ 449 h 468"/>
                <a:gd name="T6" fmla="*/ 244 w 488"/>
                <a:gd name="T7" fmla="*/ 468 h 468"/>
                <a:gd name="T8" fmla="*/ 146 w 488"/>
                <a:gd name="T9" fmla="*/ 449 h 468"/>
                <a:gd name="T10" fmla="*/ 0 w 488"/>
                <a:gd name="T11" fmla="*/ 225 h 468"/>
                <a:gd name="T12" fmla="*/ 0 w 488"/>
                <a:gd name="T13" fmla="*/ 0 h 468"/>
                <a:gd name="T14" fmla="*/ 107 w 488"/>
                <a:gd name="T15" fmla="*/ 0 h 468"/>
                <a:gd name="T16" fmla="*/ 107 w 488"/>
                <a:gd name="T17" fmla="*/ 225 h 468"/>
                <a:gd name="T18" fmla="*/ 186 w 488"/>
                <a:gd name="T19" fmla="*/ 350 h 468"/>
                <a:gd name="T20" fmla="*/ 244 w 488"/>
                <a:gd name="T21" fmla="*/ 361 h 468"/>
                <a:gd name="T22" fmla="*/ 302 w 488"/>
                <a:gd name="T23" fmla="*/ 350 h 468"/>
                <a:gd name="T24" fmla="*/ 381 w 488"/>
                <a:gd name="T25" fmla="*/ 225 h 468"/>
                <a:gd name="T26" fmla="*/ 381 w 488"/>
                <a:gd name="T27" fmla="*/ 0 h 468"/>
                <a:gd name="T28" fmla="*/ 488 w 488"/>
                <a:gd name="T2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488" y="0"/>
                  </a:moveTo>
                  <a:cubicBezTo>
                    <a:pt x="488" y="225"/>
                    <a:pt x="488" y="225"/>
                    <a:pt x="488" y="225"/>
                  </a:cubicBezTo>
                  <a:cubicBezTo>
                    <a:pt x="488" y="341"/>
                    <a:pt x="424" y="416"/>
                    <a:pt x="342" y="449"/>
                  </a:cubicBezTo>
                  <a:cubicBezTo>
                    <a:pt x="311" y="461"/>
                    <a:pt x="277" y="468"/>
                    <a:pt x="244" y="468"/>
                  </a:cubicBezTo>
                  <a:cubicBezTo>
                    <a:pt x="211" y="468"/>
                    <a:pt x="177" y="461"/>
                    <a:pt x="146" y="449"/>
                  </a:cubicBezTo>
                  <a:cubicBezTo>
                    <a:pt x="64" y="416"/>
                    <a:pt x="0" y="341"/>
                    <a:pt x="0" y="225"/>
                  </a:cubicBezTo>
                  <a:cubicBezTo>
                    <a:pt x="0" y="0"/>
                    <a:pt x="0" y="0"/>
                    <a:pt x="0" y="0"/>
                  </a:cubicBezTo>
                  <a:cubicBezTo>
                    <a:pt x="107" y="0"/>
                    <a:pt x="107" y="0"/>
                    <a:pt x="107" y="0"/>
                  </a:cubicBezTo>
                  <a:cubicBezTo>
                    <a:pt x="107" y="225"/>
                    <a:pt x="107" y="225"/>
                    <a:pt x="107" y="225"/>
                  </a:cubicBezTo>
                  <a:cubicBezTo>
                    <a:pt x="107" y="291"/>
                    <a:pt x="142" y="332"/>
                    <a:pt x="186" y="350"/>
                  </a:cubicBezTo>
                  <a:cubicBezTo>
                    <a:pt x="204" y="357"/>
                    <a:pt x="224" y="361"/>
                    <a:pt x="244" y="361"/>
                  </a:cubicBezTo>
                  <a:cubicBezTo>
                    <a:pt x="264" y="361"/>
                    <a:pt x="284" y="357"/>
                    <a:pt x="302" y="350"/>
                  </a:cubicBezTo>
                  <a:cubicBezTo>
                    <a:pt x="346" y="332"/>
                    <a:pt x="381" y="291"/>
                    <a:pt x="381" y="225"/>
                  </a:cubicBezTo>
                  <a:cubicBezTo>
                    <a:pt x="381" y="0"/>
                    <a:pt x="381" y="0"/>
                    <a:pt x="381" y="0"/>
                  </a:cubicBezTo>
                  <a:lnTo>
                    <a:pt x="488" y="0"/>
                  </a:lnTo>
                  <a:close/>
                </a:path>
              </a:pathLst>
            </a:custGeom>
            <a:grpFill/>
            <a:ln>
              <a:noFill/>
            </a:ln>
          </p:spPr>
          <p:txBody>
            <a:bodyPr vert="horz" wrap="square" lIns="182901" tIns="91451" rIns="182901" bIns="91451" numCol="1" anchor="t" anchorCtr="0" compatLnSpc="1">
              <a:prstTxWarp prst="textNoShape">
                <a:avLst/>
              </a:prstTxWarp>
            </a:bodyPr>
            <a:lstStyle/>
            <a:p>
              <a:endParaRPr lang="en-US" sz="3600"/>
            </a:p>
          </p:txBody>
        </p:sp>
        <p:sp>
          <p:nvSpPr>
            <p:cNvPr id="9" name="Freeform 29">
              <a:extLst>
                <a:ext uri="{FF2B5EF4-FFF2-40B4-BE49-F238E27FC236}">
                  <a16:creationId xmlns:a16="http://schemas.microsoft.com/office/drawing/2014/main" id="{E122FCDB-6A64-CF88-6484-0F92E46945B8}"/>
                </a:ext>
              </a:extLst>
            </p:cNvPr>
            <p:cNvSpPr>
              <a:spLocks/>
            </p:cNvSpPr>
            <p:nvPr/>
          </p:nvSpPr>
          <p:spPr bwMode="auto">
            <a:xfrm>
              <a:off x="4755349" y="2636912"/>
              <a:ext cx="1504629" cy="1439759"/>
            </a:xfrm>
            <a:custGeom>
              <a:avLst/>
              <a:gdLst>
                <a:gd name="T0" fmla="*/ 0 w 488"/>
                <a:gd name="T1" fmla="*/ 468 h 468"/>
                <a:gd name="T2" fmla="*/ 0 w 488"/>
                <a:gd name="T3" fmla="*/ 242 h 468"/>
                <a:gd name="T4" fmla="*/ 146 w 488"/>
                <a:gd name="T5" fmla="*/ 19 h 468"/>
                <a:gd name="T6" fmla="*/ 244 w 488"/>
                <a:gd name="T7" fmla="*/ 0 h 468"/>
                <a:gd name="T8" fmla="*/ 342 w 488"/>
                <a:gd name="T9" fmla="*/ 19 h 468"/>
                <a:gd name="T10" fmla="*/ 488 w 488"/>
                <a:gd name="T11" fmla="*/ 242 h 468"/>
                <a:gd name="T12" fmla="*/ 488 w 488"/>
                <a:gd name="T13" fmla="*/ 468 h 468"/>
                <a:gd name="T14" fmla="*/ 381 w 488"/>
                <a:gd name="T15" fmla="*/ 468 h 468"/>
                <a:gd name="T16" fmla="*/ 381 w 488"/>
                <a:gd name="T17" fmla="*/ 242 h 468"/>
                <a:gd name="T18" fmla="*/ 302 w 488"/>
                <a:gd name="T19" fmla="*/ 118 h 468"/>
                <a:gd name="T20" fmla="*/ 244 w 488"/>
                <a:gd name="T21" fmla="*/ 107 h 468"/>
                <a:gd name="T22" fmla="*/ 186 w 488"/>
                <a:gd name="T23" fmla="*/ 118 h 468"/>
                <a:gd name="T24" fmla="*/ 107 w 488"/>
                <a:gd name="T25" fmla="*/ 242 h 468"/>
                <a:gd name="T26" fmla="*/ 107 w 488"/>
                <a:gd name="T27" fmla="*/ 468 h 468"/>
                <a:gd name="T28" fmla="*/ 0 w 488"/>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0" y="468"/>
                  </a:moveTo>
                  <a:cubicBezTo>
                    <a:pt x="0" y="242"/>
                    <a:pt x="0" y="242"/>
                    <a:pt x="0" y="242"/>
                  </a:cubicBezTo>
                  <a:cubicBezTo>
                    <a:pt x="0" y="126"/>
                    <a:pt x="64" y="52"/>
                    <a:pt x="146" y="19"/>
                  </a:cubicBezTo>
                  <a:cubicBezTo>
                    <a:pt x="177" y="6"/>
                    <a:pt x="211" y="0"/>
                    <a:pt x="244" y="0"/>
                  </a:cubicBezTo>
                  <a:cubicBezTo>
                    <a:pt x="277" y="0"/>
                    <a:pt x="311" y="6"/>
                    <a:pt x="342" y="19"/>
                  </a:cubicBezTo>
                  <a:cubicBezTo>
                    <a:pt x="424" y="52"/>
                    <a:pt x="488" y="126"/>
                    <a:pt x="488" y="242"/>
                  </a:cubicBezTo>
                  <a:cubicBezTo>
                    <a:pt x="488" y="468"/>
                    <a:pt x="488" y="468"/>
                    <a:pt x="488" y="468"/>
                  </a:cubicBezTo>
                  <a:cubicBezTo>
                    <a:pt x="381" y="468"/>
                    <a:pt x="381" y="468"/>
                    <a:pt x="381" y="468"/>
                  </a:cubicBezTo>
                  <a:cubicBezTo>
                    <a:pt x="381" y="242"/>
                    <a:pt x="381" y="242"/>
                    <a:pt x="381" y="242"/>
                  </a:cubicBezTo>
                  <a:cubicBezTo>
                    <a:pt x="381" y="177"/>
                    <a:pt x="346" y="135"/>
                    <a:pt x="302" y="118"/>
                  </a:cubicBezTo>
                  <a:cubicBezTo>
                    <a:pt x="284" y="110"/>
                    <a:pt x="264" y="107"/>
                    <a:pt x="244" y="107"/>
                  </a:cubicBezTo>
                  <a:cubicBezTo>
                    <a:pt x="224" y="107"/>
                    <a:pt x="204" y="110"/>
                    <a:pt x="186" y="118"/>
                  </a:cubicBezTo>
                  <a:cubicBezTo>
                    <a:pt x="142" y="135"/>
                    <a:pt x="107" y="177"/>
                    <a:pt x="107" y="242"/>
                  </a:cubicBezTo>
                  <a:cubicBezTo>
                    <a:pt x="107" y="468"/>
                    <a:pt x="107" y="468"/>
                    <a:pt x="107" y="468"/>
                  </a:cubicBezTo>
                  <a:lnTo>
                    <a:pt x="0" y="468"/>
                  </a:lnTo>
                  <a:close/>
                </a:path>
              </a:pathLst>
            </a:custGeom>
            <a:solidFill>
              <a:srgbClr val="FFFF00"/>
            </a:solidFill>
            <a:ln>
              <a:noFill/>
            </a:ln>
          </p:spPr>
          <p:txBody>
            <a:bodyPr vert="horz" wrap="square" lIns="182901" tIns="91451" rIns="182901" bIns="91451" numCol="1" anchor="t" anchorCtr="0" compatLnSpc="1">
              <a:prstTxWarp prst="textNoShape">
                <a:avLst/>
              </a:prstTxWarp>
            </a:bodyPr>
            <a:lstStyle/>
            <a:p>
              <a:endParaRPr lang="en-US" sz="3600"/>
            </a:p>
          </p:txBody>
        </p:sp>
        <p:sp>
          <p:nvSpPr>
            <p:cNvPr id="10" name="Freeform 30">
              <a:extLst>
                <a:ext uri="{FF2B5EF4-FFF2-40B4-BE49-F238E27FC236}">
                  <a16:creationId xmlns:a16="http://schemas.microsoft.com/office/drawing/2014/main" id="{03FA8F84-37DA-E7AE-2506-5F150EE2C7F8}"/>
                </a:ext>
              </a:extLst>
            </p:cNvPr>
            <p:cNvSpPr>
              <a:spLocks/>
            </p:cNvSpPr>
            <p:nvPr/>
          </p:nvSpPr>
          <p:spPr bwMode="auto">
            <a:xfrm>
              <a:off x="5930221" y="4076671"/>
              <a:ext cx="1504629" cy="1439759"/>
            </a:xfrm>
            <a:custGeom>
              <a:avLst/>
              <a:gdLst>
                <a:gd name="T0" fmla="*/ 488 w 488"/>
                <a:gd name="T1" fmla="*/ 0 h 468"/>
                <a:gd name="T2" fmla="*/ 488 w 488"/>
                <a:gd name="T3" fmla="*/ 225 h 468"/>
                <a:gd name="T4" fmla="*/ 342 w 488"/>
                <a:gd name="T5" fmla="*/ 449 h 468"/>
                <a:gd name="T6" fmla="*/ 244 w 488"/>
                <a:gd name="T7" fmla="*/ 468 h 468"/>
                <a:gd name="T8" fmla="*/ 146 w 488"/>
                <a:gd name="T9" fmla="*/ 449 h 468"/>
                <a:gd name="T10" fmla="*/ 0 w 488"/>
                <a:gd name="T11" fmla="*/ 225 h 468"/>
                <a:gd name="T12" fmla="*/ 0 w 488"/>
                <a:gd name="T13" fmla="*/ 0 h 468"/>
                <a:gd name="T14" fmla="*/ 107 w 488"/>
                <a:gd name="T15" fmla="*/ 0 h 468"/>
                <a:gd name="T16" fmla="*/ 107 w 488"/>
                <a:gd name="T17" fmla="*/ 225 h 468"/>
                <a:gd name="T18" fmla="*/ 186 w 488"/>
                <a:gd name="T19" fmla="*/ 350 h 468"/>
                <a:gd name="T20" fmla="*/ 244 w 488"/>
                <a:gd name="T21" fmla="*/ 361 h 468"/>
                <a:gd name="T22" fmla="*/ 302 w 488"/>
                <a:gd name="T23" fmla="*/ 350 h 468"/>
                <a:gd name="T24" fmla="*/ 381 w 488"/>
                <a:gd name="T25" fmla="*/ 225 h 468"/>
                <a:gd name="T26" fmla="*/ 381 w 488"/>
                <a:gd name="T27" fmla="*/ 0 h 468"/>
                <a:gd name="T28" fmla="*/ 488 w 488"/>
                <a:gd name="T2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488" y="0"/>
                  </a:moveTo>
                  <a:cubicBezTo>
                    <a:pt x="488" y="225"/>
                    <a:pt x="488" y="225"/>
                    <a:pt x="488" y="225"/>
                  </a:cubicBezTo>
                  <a:cubicBezTo>
                    <a:pt x="488" y="341"/>
                    <a:pt x="424" y="416"/>
                    <a:pt x="342" y="449"/>
                  </a:cubicBezTo>
                  <a:cubicBezTo>
                    <a:pt x="311" y="461"/>
                    <a:pt x="277" y="468"/>
                    <a:pt x="244" y="468"/>
                  </a:cubicBezTo>
                  <a:cubicBezTo>
                    <a:pt x="211" y="468"/>
                    <a:pt x="178" y="461"/>
                    <a:pt x="146" y="449"/>
                  </a:cubicBezTo>
                  <a:cubicBezTo>
                    <a:pt x="64" y="416"/>
                    <a:pt x="0" y="341"/>
                    <a:pt x="0" y="225"/>
                  </a:cubicBezTo>
                  <a:cubicBezTo>
                    <a:pt x="0" y="0"/>
                    <a:pt x="0" y="0"/>
                    <a:pt x="0" y="0"/>
                  </a:cubicBezTo>
                  <a:cubicBezTo>
                    <a:pt x="107" y="0"/>
                    <a:pt x="107" y="0"/>
                    <a:pt x="107" y="0"/>
                  </a:cubicBezTo>
                  <a:cubicBezTo>
                    <a:pt x="107" y="225"/>
                    <a:pt x="107" y="225"/>
                    <a:pt x="107" y="225"/>
                  </a:cubicBezTo>
                  <a:cubicBezTo>
                    <a:pt x="107" y="291"/>
                    <a:pt x="142" y="332"/>
                    <a:pt x="186" y="350"/>
                  </a:cubicBezTo>
                  <a:cubicBezTo>
                    <a:pt x="204" y="357"/>
                    <a:pt x="224" y="361"/>
                    <a:pt x="244" y="361"/>
                  </a:cubicBezTo>
                  <a:cubicBezTo>
                    <a:pt x="264" y="361"/>
                    <a:pt x="284" y="357"/>
                    <a:pt x="302" y="350"/>
                  </a:cubicBezTo>
                  <a:cubicBezTo>
                    <a:pt x="347" y="332"/>
                    <a:pt x="381" y="291"/>
                    <a:pt x="381" y="225"/>
                  </a:cubicBezTo>
                  <a:cubicBezTo>
                    <a:pt x="381" y="0"/>
                    <a:pt x="381" y="0"/>
                    <a:pt x="381" y="0"/>
                  </a:cubicBezTo>
                  <a:lnTo>
                    <a:pt x="488" y="0"/>
                  </a:lnTo>
                  <a:close/>
                </a:path>
              </a:pathLst>
            </a:custGeom>
            <a:grpFill/>
            <a:ln>
              <a:noFill/>
            </a:ln>
          </p:spPr>
          <p:txBody>
            <a:bodyPr vert="horz" wrap="square" lIns="182901" tIns="91451" rIns="182901" bIns="91451" numCol="1" anchor="t" anchorCtr="0" compatLnSpc="1">
              <a:prstTxWarp prst="textNoShape">
                <a:avLst/>
              </a:prstTxWarp>
            </a:bodyPr>
            <a:lstStyle/>
            <a:p>
              <a:endParaRPr lang="en-US" sz="3600"/>
            </a:p>
          </p:txBody>
        </p:sp>
        <p:sp>
          <p:nvSpPr>
            <p:cNvPr id="11" name="Freeform 31">
              <a:extLst>
                <a:ext uri="{FF2B5EF4-FFF2-40B4-BE49-F238E27FC236}">
                  <a16:creationId xmlns:a16="http://schemas.microsoft.com/office/drawing/2014/main" id="{C3743301-DAFA-E4EF-169A-B0EEA574221F}"/>
                </a:ext>
              </a:extLst>
            </p:cNvPr>
            <p:cNvSpPr>
              <a:spLocks/>
            </p:cNvSpPr>
            <p:nvPr/>
          </p:nvSpPr>
          <p:spPr bwMode="auto">
            <a:xfrm>
              <a:off x="7105093" y="2636912"/>
              <a:ext cx="1504629" cy="1439759"/>
            </a:xfrm>
            <a:custGeom>
              <a:avLst/>
              <a:gdLst>
                <a:gd name="T0" fmla="*/ 0 w 488"/>
                <a:gd name="T1" fmla="*/ 468 h 468"/>
                <a:gd name="T2" fmla="*/ 0 w 488"/>
                <a:gd name="T3" fmla="*/ 242 h 468"/>
                <a:gd name="T4" fmla="*/ 146 w 488"/>
                <a:gd name="T5" fmla="*/ 19 h 468"/>
                <a:gd name="T6" fmla="*/ 244 w 488"/>
                <a:gd name="T7" fmla="*/ 0 h 468"/>
                <a:gd name="T8" fmla="*/ 342 w 488"/>
                <a:gd name="T9" fmla="*/ 19 h 468"/>
                <a:gd name="T10" fmla="*/ 488 w 488"/>
                <a:gd name="T11" fmla="*/ 242 h 468"/>
                <a:gd name="T12" fmla="*/ 488 w 488"/>
                <a:gd name="T13" fmla="*/ 468 h 468"/>
                <a:gd name="T14" fmla="*/ 381 w 488"/>
                <a:gd name="T15" fmla="*/ 468 h 468"/>
                <a:gd name="T16" fmla="*/ 381 w 488"/>
                <a:gd name="T17" fmla="*/ 242 h 468"/>
                <a:gd name="T18" fmla="*/ 302 w 488"/>
                <a:gd name="T19" fmla="*/ 118 h 468"/>
                <a:gd name="T20" fmla="*/ 244 w 488"/>
                <a:gd name="T21" fmla="*/ 107 h 468"/>
                <a:gd name="T22" fmla="*/ 186 w 488"/>
                <a:gd name="T23" fmla="*/ 118 h 468"/>
                <a:gd name="T24" fmla="*/ 107 w 488"/>
                <a:gd name="T25" fmla="*/ 242 h 468"/>
                <a:gd name="T26" fmla="*/ 107 w 488"/>
                <a:gd name="T27" fmla="*/ 468 h 468"/>
                <a:gd name="T28" fmla="*/ 0 w 488"/>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0" y="468"/>
                  </a:moveTo>
                  <a:cubicBezTo>
                    <a:pt x="0" y="242"/>
                    <a:pt x="0" y="242"/>
                    <a:pt x="0" y="242"/>
                  </a:cubicBezTo>
                  <a:cubicBezTo>
                    <a:pt x="0" y="126"/>
                    <a:pt x="64" y="52"/>
                    <a:pt x="146" y="19"/>
                  </a:cubicBezTo>
                  <a:cubicBezTo>
                    <a:pt x="178" y="6"/>
                    <a:pt x="211" y="0"/>
                    <a:pt x="244" y="0"/>
                  </a:cubicBezTo>
                  <a:cubicBezTo>
                    <a:pt x="277" y="0"/>
                    <a:pt x="311" y="6"/>
                    <a:pt x="342" y="19"/>
                  </a:cubicBezTo>
                  <a:cubicBezTo>
                    <a:pt x="424" y="52"/>
                    <a:pt x="488" y="126"/>
                    <a:pt x="488" y="242"/>
                  </a:cubicBezTo>
                  <a:cubicBezTo>
                    <a:pt x="488" y="468"/>
                    <a:pt x="488" y="468"/>
                    <a:pt x="488" y="468"/>
                  </a:cubicBezTo>
                  <a:cubicBezTo>
                    <a:pt x="381" y="468"/>
                    <a:pt x="381" y="468"/>
                    <a:pt x="381" y="468"/>
                  </a:cubicBezTo>
                  <a:cubicBezTo>
                    <a:pt x="381" y="242"/>
                    <a:pt x="381" y="242"/>
                    <a:pt x="381" y="242"/>
                  </a:cubicBezTo>
                  <a:cubicBezTo>
                    <a:pt x="381" y="177"/>
                    <a:pt x="347" y="135"/>
                    <a:pt x="302" y="118"/>
                  </a:cubicBezTo>
                  <a:cubicBezTo>
                    <a:pt x="284" y="110"/>
                    <a:pt x="264" y="107"/>
                    <a:pt x="244" y="107"/>
                  </a:cubicBezTo>
                  <a:cubicBezTo>
                    <a:pt x="224" y="107"/>
                    <a:pt x="204" y="110"/>
                    <a:pt x="186" y="118"/>
                  </a:cubicBezTo>
                  <a:cubicBezTo>
                    <a:pt x="142" y="135"/>
                    <a:pt x="107" y="177"/>
                    <a:pt x="107" y="242"/>
                  </a:cubicBezTo>
                  <a:cubicBezTo>
                    <a:pt x="107" y="468"/>
                    <a:pt x="107" y="468"/>
                    <a:pt x="107" y="468"/>
                  </a:cubicBezTo>
                  <a:lnTo>
                    <a:pt x="0" y="468"/>
                  </a:lnTo>
                  <a:close/>
                </a:path>
              </a:pathLst>
            </a:custGeom>
            <a:solidFill>
              <a:srgbClr val="FFFF00"/>
            </a:solidFill>
            <a:ln>
              <a:noFill/>
            </a:ln>
          </p:spPr>
          <p:txBody>
            <a:bodyPr vert="horz" wrap="square" lIns="182901" tIns="91451" rIns="182901" bIns="91451" numCol="1" anchor="t" anchorCtr="0" compatLnSpc="1">
              <a:prstTxWarp prst="textNoShape">
                <a:avLst/>
              </a:prstTxWarp>
            </a:bodyPr>
            <a:lstStyle/>
            <a:p>
              <a:endParaRPr lang="en-US" sz="3600"/>
            </a:p>
          </p:txBody>
        </p:sp>
      </p:grpSp>
      <p:grpSp>
        <p:nvGrpSpPr>
          <p:cNvPr id="12" name="Group 11">
            <a:extLst>
              <a:ext uri="{FF2B5EF4-FFF2-40B4-BE49-F238E27FC236}">
                <a16:creationId xmlns:a16="http://schemas.microsoft.com/office/drawing/2014/main" id="{1148DA57-94C9-C951-E0B1-BBA335C6B7C6}"/>
              </a:ext>
            </a:extLst>
          </p:cNvPr>
          <p:cNvGrpSpPr/>
          <p:nvPr/>
        </p:nvGrpSpPr>
        <p:grpSpPr>
          <a:xfrm>
            <a:off x="2762776" y="2996952"/>
            <a:ext cx="792088" cy="792088"/>
            <a:chOff x="2762776" y="2996952"/>
            <a:chExt cx="792088" cy="792088"/>
          </a:xfrm>
        </p:grpSpPr>
        <p:sp>
          <p:nvSpPr>
            <p:cNvPr id="13" name="Oval 12">
              <a:extLst>
                <a:ext uri="{FF2B5EF4-FFF2-40B4-BE49-F238E27FC236}">
                  <a16:creationId xmlns:a16="http://schemas.microsoft.com/office/drawing/2014/main" id="{0B658A66-15A6-83C0-7828-7F706D6CE3C9}"/>
                </a:ext>
              </a:extLst>
            </p:cNvPr>
            <p:cNvSpPr/>
            <p:nvPr/>
          </p:nvSpPr>
          <p:spPr>
            <a:xfrm>
              <a:off x="2762776" y="2996952"/>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F69C652-DF4F-8230-DE73-E94AFFA5A748}"/>
                </a:ext>
              </a:extLst>
            </p:cNvPr>
            <p:cNvSpPr/>
            <p:nvPr/>
          </p:nvSpPr>
          <p:spPr>
            <a:xfrm>
              <a:off x="3049898" y="3284074"/>
              <a:ext cx="217845" cy="217845"/>
            </a:xfrm>
            <a:custGeom>
              <a:avLst/>
              <a:gdLst>
                <a:gd name="connsiteX0" fmla="*/ 0 w 328555"/>
                <a:gd name="connsiteY0" fmla="*/ 0 h 328555"/>
                <a:gd name="connsiteX1" fmla="*/ 13851 w 328555"/>
                <a:gd name="connsiteY1" fmla="*/ 0 h 328555"/>
                <a:gd name="connsiteX2" fmla="*/ 123692 w 328555"/>
                <a:gd name="connsiteY2" fmla="*/ 0 h 328555"/>
                <a:gd name="connsiteX3" fmla="*/ 123692 w 328555"/>
                <a:gd name="connsiteY3" fmla="*/ 27380 h 328555"/>
                <a:gd name="connsiteX4" fmla="*/ 47351 w 328555"/>
                <a:gd name="connsiteY4" fmla="*/ 27380 h 328555"/>
                <a:gd name="connsiteX5" fmla="*/ 164922 w 328555"/>
                <a:gd name="connsiteY5" fmla="*/ 144951 h 328555"/>
                <a:gd name="connsiteX6" fmla="*/ 282494 w 328555"/>
                <a:gd name="connsiteY6" fmla="*/ 27380 h 328555"/>
                <a:gd name="connsiteX7" fmla="*/ 206153 w 328555"/>
                <a:gd name="connsiteY7" fmla="*/ 27380 h 328555"/>
                <a:gd name="connsiteX8" fmla="*/ 206153 w 328555"/>
                <a:gd name="connsiteY8" fmla="*/ 0 h 328555"/>
                <a:gd name="connsiteX9" fmla="*/ 315994 w 328555"/>
                <a:gd name="connsiteY9" fmla="*/ 0 h 328555"/>
                <a:gd name="connsiteX10" fmla="*/ 329844 w 328555"/>
                <a:gd name="connsiteY10" fmla="*/ 0 h 328555"/>
                <a:gd name="connsiteX11" fmla="*/ 329844 w 328555"/>
                <a:gd name="connsiteY11" fmla="*/ 13851 h 328555"/>
                <a:gd name="connsiteX12" fmla="*/ 329844 w 328555"/>
                <a:gd name="connsiteY12" fmla="*/ 123692 h 328555"/>
                <a:gd name="connsiteX13" fmla="*/ 302465 w 328555"/>
                <a:gd name="connsiteY13" fmla="*/ 123692 h 328555"/>
                <a:gd name="connsiteX14" fmla="*/ 302465 w 328555"/>
                <a:gd name="connsiteY14" fmla="*/ 47351 h 328555"/>
                <a:gd name="connsiteX15" fmla="*/ 184893 w 328555"/>
                <a:gd name="connsiteY15" fmla="*/ 164922 h 328555"/>
                <a:gd name="connsiteX16" fmla="*/ 302465 w 328555"/>
                <a:gd name="connsiteY16" fmla="*/ 282494 h 328555"/>
                <a:gd name="connsiteX17" fmla="*/ 302465 w 328555"/>
                <a:gd name="connsiteY17" fmla="*/ 206153 h 328555"/>
                <a:gd name="connsiteX18" fmla="*/ 329844 w 328555"/>
                <a:gd name="connsiteY18" fmla="*/ 206153 h 328555"/>
                <a:gd name="connsiteX19" fmla="*/ 329844 w 328555"/>
                <a:gd name="connsiteY19" fmla="*/ 315993 h 328555"/>
                <a:gd name="connsiteX20" fmla="*/ 329844 w 328555"/>
                <a:gd name="connsiteY20" fmla="*/ 329844 h 328555"/>
                <a:gd name="connsiteX21" fmla="*/ 315994 w 328555"/>
                <a:gd name="connsiteY21" fmla="*/ 329844 h 328555"/>
                <a:gd name="connsiteX22" fmla="*/ 206153 w 328555"/>
                <a:gd name="connsiteY22" fmla="*/ 329844 h 328555"/>
                <a:gd name="connsiteX23" fmla="*/ 206153 w 328555"/>
                <a:gd name="connsiteY23" fmla="*/ 302465 h 328555"/>
                <a:gd name="connsiteX24" fmla="*/ 282494 w 328555"/>
                <a:gd name="connsiteY24" fmla="*/ 302465 h 328555"/>
                <a:gd name="connsiteX25" fmla="*/ 164922 w 328555"/>
                <a:gd name="connsiteY25" fmla="*/ 184893 h 328555"/>
                <a:gd name="connsiteX26" fmla="*/ 47351 w 328555"/>
                <a:gd name="connsiteY26" fmla="*/ 302465 h 328555"/>
                <a:gd name="connsiteX27" fmla="*/ 123692 w 328555"/>
                <a:gd name="connsiteY27" fmla="*/ 302465 h 328555"/>
                <a:gd name="connsiteX28" fmla="*/ 123692 w 328555"/>
                <a:gd name="connsiteY28" fmla="*/ 329844 h 328555"/>
                <a:gd name="connsiteX29" fmla="*/ 13851 w 328555"/>
                <a:gd name="connsiteY29" fmla="*/ 329844 h 328555"/>
                <a:gd name="connsiteX30" fmla="*/ 0 w 328555"/>
                <a:gd name="connsiteY30" fmla="*/ 329844 h 328555"/>
                <a:gd name="connsiteX31" fmla="*/ 0 w 328555"/>
                <a:gd name="connsiteY31" fmla="*/ 315993 h 328555"/>
                <a:gd name="connsiteX32" fmla="*/ 0 w 328555"/>
                <a:gd name="connsiteY32" fmla="*/ 206153 h 328555"/>
                <a:gd name="connsiteX33" fmla="*/ 27380 w 328555"/>
                <a:gd name="connsiteY33" fmla="*/ 206153 h 328555"/>
                <a:gd name="connsiteX34" fmla="*/ 27380 w 328555"/>
                <a:gd name="connsiteY34" fmla="*/ 282494 h 328555"/>
                <a:gd name="connsiteX35" fmla="*/ 144951 w 328555"/>
                <a:gd name="connsiteY35" fmla="*/ 164922 h 328555"/>
                <a:gd name="connsiteX36" fmla="*/ 27380 w 328555"/>
                <a:gd name="connsiteY36" fmla="*/ 47351 h 328555"/>
                <a:gd name="connsiteX37" fmla="*/ 27380 w 328555"/>
                <a:gd name="connsiteY37" fmla="*/ 123692 h 328555"/>
                <a:gd name="connsiteX38" fmla="*/ 0 w 328555"/>
                <a:gd name="connsiteY38" fmla="*/ 123692 h 328555"/>
                <a:gd name="connsiteX39" fmla="*/ 0 w 328555"/>
                <a:gd name="connsiteY39" fmla="*/ 13851 h 328555"/>
                <a:gd name="connsiteX40" fmla="*/ 0 w 328555"/>
                <a:gd name="connsiteY40"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8555" h="328555">
                  <a:moveTo>
                    <a:pt x="0" y="0"/>
                  </a:moveTo>
                  <a:lnTo>
                    <a:pt x="13851" y="0"/>
                  </a:lnTo>
                  <a:lnTo>
                    <a:pt x="123692" y="0"/>
                  </a:lnTo>
                  <a:lnTo>
                    <a:pt x="123692" y="27380"/>
                  </a:lnTo>
                  <a:lnTo>
                    <a:pt x="47351" y="27380"/>
                  </a:lnTo>
                  <a:lnTo>
                    <a:pt x="164922" y="144951"/>
                  </a:lnTo>
                  <a:lnTo>
                    <a:pt x="282494" y="27380"/>
                  </a:lnTo>
                  <a:lnTo>
                    <a:pt x="206153" y="27380"/>
                  </a:lnTo>
                  <a:lnTo>
                    <a:pt x="206153" y="0"/>
                  </a:lnTo>
                  <a:lnTo>
                    <a:pt x="315994" y="0"/>
                  </a:lnTo>
                  <a:lnTo>
                    <a:pt x="329844" y="0"/>
                  </a:lnTo>
                  <a:lnTo>
                    <a:pt x="329844" y="13851"/>
                  </a:lnTo>
                  <a:lnTo>
                    <a:pt x="329844" y="123692"/>
                  </a:lnTo>
                  <a:lnTo>
                    <a:pt x="302465" y="123692"/>
                  </a:lnTo>
                  <a:lnTo>
                    <a:pt x="302465" y="47351"/>
                  </a:lnTo>
                  <a:lnTo>
                    <a:pt x="184893" y="164922"/>
                  </a:lnTo>
                  <a:lnTo>
                    <a:pt x="302465" y="282494"/>
                  </a:lnTo>
                  <a:lnTo>
                    <a:pt x="302465" y="206153"/>
                  </a:lnTo>
                  <a:lnTo>
                    <a:pt x="329844" y="206153"/>
                  </a:lnTo>
                  <a:lnTo>
                    <a:pt x="329844" y="315993"/>
                  </a:lnTo>
                  <a:lnTo>
                    <a:pt x="329844" y="329844"/>
                  </a:lnTo>
                  <a:lnTo>
                    <a:pt x="315994" y="329844"/>
                  </a:lnTo>
                  <a:lnTo>
                    <a:pt x="206153" y="329844"/>
                  </a:lnTo>
                  <a:lnTo>
                    <a:pt x="206153" y="302465"/>
                  </a:lnTo>
                  <a:lnTo>
                    <a:pt x="282494" y="302465"/>
                  </a:lnTo>
                  <a:lnTo>
                    <a:pt x="164922" y="184893"/>
                  </a:lnTo>
                  <a:lnTo>
                    <a:pt x="47351" y="302465"/>
                  </a:lnTo>
                  <a:lnTo>
                    <a:pt x="123692" y="302465"/>
                  </a:lnTo>
                  <a:lnTo>
                    <a:pt x="123692" y="329844"/>
                  </a:lnTo>
                  <a:lnTo>
                    <a:pt x="13851" y="329844"/>
                  </a:lnTo>
                  <a:lnTo>
                    <a:pt x="0" y="329844"/>
                  </a:lnTo>
                  <a:lnTo>
                    <a:pt x="0" y="315993"/>
                  </a:lnTo>
                  <a:lnTo>
                    <a:pt x="0" y="206153"/>
                  </a:lnTo>
                  <a:lnTo>
                    <a:pt x="27380" y="206153"/>
                  </a:lnTo>
                  <a:lnTo>
                    <a:pt x="27380" y="282494"/>
                  </a:lnTo>
                  <a:lnTo>
                    <a:pt x="144951" y="164922"/>
                  </a:lnTo>
                  <a:lnTo>
                    <a:pt x="27380" y="47351"/>
                  </a:lnTo>
                  <a:lnTo>
                    <a:pt x="27380" y="123692"/>
                  </a:lnTo>
                  <a:lnTo>
                    <a:pt x="0" y="123692"/>
                  </a:lnTo>
                  <a:lnTo>
                    <a:pt x="0" y="13851"/>
                  </a:lnTo>
                  <a:lnTo>
                    <a:pt x="0" y="0"/>
                  </a:lnTo>
                  <a:close/>
                </a:path>
              </a:pathLst>
            </a:custGeom>
            <a:solidFill>
              <a:schemeClr val="accent2"/>
            </a:solidFill>
            <a:ln w="3221"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1D625CC-78FC-CB22-DC49-EF6BC57517BC}"/>
              </a:ext>
            </a:extLst>
          </p:cNvPr>
          <p:cNvGrpSpPr/>
          <p:nvPr/>
        </p:nvGrpSpPr>
        <p:grpSpPr>
          <a:xfrm>
            <a:off x="6283171" y="4365104"/>
            <a:ext cx="792088" cy="792088"/>
            <a:chOff x="6283171" y="4365104"/>
            <a:chExt cx="792088" cy="792088"/>
          </a:xfrm>
        </p:grpSpPr>
        <p:sp>
          <p:nvSpPr>
            <p:cNvPr id="16" name="Oval 15">
              <a:extLst>
                <a:ext uri="{FF2B5EF4-FFF2-40B4-BE49-F238E27FC236}">
                  <a16:creationId xmlns:a16="http://schemas.microsoft.com/office/drawing/2014/main" id="{95B2DEE4-973D-D913-8B6C-3D8EF6A9BFFD}"/>
                </a:ext>
              </a:extLst>
            </p:cNvPr>
            <p:cNvSpPr/>
            <p:nvPr/>
          </p:nvSpPr>
          <p:spPr>
            <a:xfrm>
              <a:off x="6283171" y="4365104"/>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F4BD790-A87E-A1C2-D6CF-482F7C2A3D57}"/>
                </a:ext>
              </a:extLst>
            </p:cNvPr>
            <p:cNvSpPr/>
            <p:nvPr/>
          </p:nvSpPr>
          <p:spPr>
            <a:xfrm>
              <a:off x="6539424" y="4621357"/>
              <a:ext cx="279582" cy="279582"/>
            </a:xfrm>
            <a:custGeom>
              <a:avLst/>
              <a:gdLst>
                <a:gd name="connsiteX0" fmla="*/ 52505 w 357546"/>
                <a:gd name="connsiteY0" fmla="*/ 52505 h 357546"/>
                <a:gd name="connsiteX1" fmla="*/ 178773 w 357546"/>
                <a:gd name="connsiteY1" fmla="*/ 0 h 357546"/>
                <a:gd name="connsiteX2" fmla="*/ 305041 w 357546"/>
                <a:gd name="connsiteY2" fmla="*/ 52505 h 357546"/>
                <a:gd name="connsiteX3" fmla="*/ 357546 w 357546"/>
                <a:gd name="connsiteY3" fmla="*/ 178773 h 357546"/>
                <a:gd name="connsiteX4" fmla="*/ 305041 w 357546"/>
                <a:gd name="connsiteY4" fmla="*/ 305042 h 357546"/>
                <a:gd name="connsiteX5" fmla="*/ 178773 w 357546"/>
                <a:gd name="connsiteY5" fmla="*/ 357546 h 357546"/>
                <a:gd name="connsiteX6" fmla="*/ 52505 w 357546"/>
                <a:gd name="connsiteY6" fmla="*/ 305042 h 357546"/>
                <a:gd name="connsiteX7" fmla="*/ 0 w 357546"/>
                <a:gd name="connsiteY7" fmla="*/ 178773 h 357546"/>
                <a:gd name="connsiteX8" fmla="*/ 52505 w 357546"/>
                <a:gd name="connsiteY8" fmla="*/ 52505 h 357546"/>
                <a:gd name="connsiteX9" fmla="*/ 295700 w 357546"/>
                <a:gd name="connsiteY9" fmla="*/ 61846 h 357546"/>
                <a:gd name="connsiteX10" fmla="*/ 178773 w 357546"/>
                <a:gd name="connsiteY10" fmla="*/ 13851 h 357546"/>
                <a:gd name="connsiteX11" fmla="*/ 61846 w 357546"/>
                <a:gd name="connsiteY11" fmla="*/ 61846 h 357546"/>
                <a:gd name="connsiteX12" fmla="*/ 13851 w 357546"/>
                <a:gd name="connsiteY12" fmla="*/ 178773 h 357546"/>
                <a:gd name="connsiteX13" fmla="*/ 61846 w 357546"/>
                <a:gd name="connsiteY13" fmla="*/ 295700 h 357546"/>
                <a:gd name="connsiteX14" fmla="*/ 178773 w 357546"/>
                <a:gd name="connsiteY14" fmla="*/ 343695 h 357546"/>
                <a:gd name="connsiteX15" fmla="*/ 295700 w 357546"/>
                <a:gd name="connsiteY15" fmla="*/ 295700 h 357546"/>
                <a:gd name="connsiteX16" fmla="*/ 343695 w 357546"/>
                <a:gd name="connsiteY16" fmla="*/ 178773 h 357546"/>
                <a:gd name="connsiteX17" fmla="*/ 295700 w 357546"/>
                <a:gd name="connsiteY17" fmla="*/ 61846 h 357546"/>
                <a:gd name="connsiteX18" fmla="*/ 81817 w 357546"/>
                <a:gd name="connsiteY18" fmla="*/ 81817 h 357546"/>
                <a:gd name="connsiteX19" fmla="*/ 178773 w 357546"/>
                <a:gd name="connsiteY19" fmla="*/ 41553 h 357546"/>
                <a:gd name="connsiteX20" fmla="*/ 275729 w 357546"/>
                <a:gd name="connsiteY20" fmla="*/ 81817 h 357546"/>
                <a:gd name="connsiteX21" fmla="*/ 315993 w 357546"/>
                <a:gd name="connsiteY21" fmla="*/ 178773 h 357546"/>
                <a:gd name="connsiteX22" fmla="*/ 275729 w 357546"/>
                <a:gd name="connsiteY22" fmla="*/ 275729 h 357546"/>
                <a:gd name="connsiteX23" fmla="*/ 178773 w 357546"/>
                <a:gd name="connsiteY23" fmla="*/ 315993 h 357546"/>
                <a:gd name="connsiteX24" fmla="*/ 81817 w 357546"/>
                <a:gd name="connsiteY24" fmla="*/ 275729 h 357546"/>
                <a:gd name="connsiteX25" fmla="*/ 41552 w 357546"/>
                <a:gd name="connsiteY25" fmla="*/ 178773 h 357546"/>
                <a:gd name="connsiteX26" fmla="*/ 81817 w 357546"/>
                <a:gd name="connsiteY26" fmla="*/ 81817 h 357546"/>
                <a:gd name="connsiteX27" fmla="*/ 256402 w 357546"/>
                <a:gd name="connsiteY27" fmla="*/ 101144 h 357546"/>
                <a:gd name="connsiteX28" fmla="*/ 178773 w 357546"/>
                <a:gd name="connsiteY28" fmla="*/ 68932 h 357546"/>
                <a:gd name="connsiteX29" fmla="*/ 101143 w 357546"/>
                <a:gd name="connsiteY29" fmla="*/ 101144 h 357546"/>
                <a:gd name="connsiteX30" fmla="*/ 68932 w 357546"/>
                <a:gd name="connsiteY30" fmla="*/ 178773 h 357546"/>
                <a:gd name="connsiteX31" fmla="*/ 101143 w 357546"/>
                <a:gd name="connsiteY31" fmla="*/ 256402 h 357546"/>
                <a:gd name="connsiteX32" fmla="*/ 178773 w 357546"/>
                <a:gd name="connsiteY32" fmla="*/ 288614 h 357546"/>
                <a:gd name="connsiteX33" fmla="*/ 256402 w 357546"/>
                <a:gd name="connsiteY33" fmla="*/ 256402 h 357546"/>
                <a:gd name="connsiteX34" fmla="*/ 288613 w 357546"/>
                <a:gd name="connsiteY34" fmla="*/ 178773 h 357546"/>
                <a:gd name="connsiteX35" fmla="*/ 256402 w 357546"/>
                <a:gd name="connsiteY35" fmla="*/ 101144 h 357546"/>
                <a:gd name="connsiteX36" fmla="*/ 120470 w 357546"/>
                <a:gd name="connsiteY36" fmla="*/ 120471 h 357546"/>
                <a:gd name="connsiteX37" fmla="*/ 178773 w 357546"/>
                <a:gd name="connsiteY37" fmla="*/ 96312 h 357546"/>
                <a:gd name="connsiteX38" fmla="*/ 237075 w 357546"/>
                <a:gd name="connsiteY38" fmla="*/ 120471 h 357546"/>
                <a:gd name="connsiteX39" fmla="*/ 261234 w 357546"/>
                <a:gd name="connsiteY39" fmla="*/ 178773 h 357546"/>
                <a:gd name="connsiteX40" fmla="*/ 237075 w 357546"/>
                <a:gd name="connsiteY40" fmla="*/ 237076 h 357546"/>
                <a:gd name="connsiteX41" fmla="*/ 178773 w 357546"/>
                <a:gd name="connsiteY41" fmla="*/ 261234 h 357546"/>
                <a:gd name="connsiteX42" fmla="*/ 120470 w 357546"/>
                <a:gd name="connsiteY42" fmla="*/ 237076 h 357546"/>
                <a:gd name="connsiteX43" fmla="*/ 96312 w 357546"/>
                <a:gd name="connsiteY43" fmla="*/ 178773 h 357546"/>
                <a:gd name="connsiteX44" fmla="*/ 120470 w 357546"/>
                <a:gd name="connsiteY44" fmla="*/ 120471 h 357546"/>
                <a:gd name="connsiteX45" fmla="*/ 217748 w 357546"/>
                <a:gd name="connsiteY45" fmla="*/ 139797 h 357546"/>
                <a:gd name="connsiteX46" fmla="*/ 178773 w 357546"/>
                <a:gd name="connsiteY46" fmla="*/ 124014 h 357546"/>
                <a:gd name="connsiteX47" fmla="*/ 139797 w 357546"/>
                <a:gd name="connsiteY47" fmla="*/ 139797 h 357546"/>
                <a:gd name="connsiteX48" fmla="*/ 124014 w 357546"/>
                <a:gd name="connsiteY48" fmla="*/ 178773 h 357546"/>
                <a:gd name="connsiteX49" fmla="*/ 139797 w 357546"/>
                <a:gd name="connsiteY49" fmla="*/ 217749 h 357546"/>
                <a:gd name="connsiteX50" fmla="*/ 178773 w 357546"/>
                <a:gd name="connsiteY50" fmla="*/ 233532 h 357546"/>
                <a:gd name="connsiteX51" fmla="*/ 217748 w 357546"/>
                <a:gd name="connsiteY51" fmla="*/ 217749 h 357546"/>
                <a:gd name="connsiteX52" fmla="*/ 233532 w 357546"/>
                <a:gd name="connsiteY52" fmla="*/ 178773 h 357546"/>
                <a:gd name="connsiteX53" fmla="*/ 217748 w 357546"/>
                <a:gd name="connsiteY53" fmla="*/ 139797 h 357546"/>
                <a:gd name="connsiteX54" fmla="*/ 159446 w 357546"/>
                <a:gd name="connsiteY54" fmla="*/ 159446 h 357546"/>
                <a:gd name="connsiteX55" fmla="*/ 178773 w 357546"/>
                <a:gd name="connsiteY55" fmla="*/ 151393 h 357546"/>
                <a:gd name="connsiteX56" fmla="*/ 198100 w 357546"/>
                <a:gd name="connsiteY56" fmla="*/ 159446 h 357546"/>
                <a:gd name="connsiteX57" fmla="*/ 206153 w 357546"/>
                <a:gd name="connsiteY57" fmla="*/ 178773 h 357546"/>
                <a:gd name="connsiteX58" fmla="*/ 198100 w 357546"/>
                <a:gd name="connsiteY58" fmla="*/ 198100 h 357546"/>
                <a:gd name="connsiteX59" fmla="*/ 178773 w 357546"/>
                <a:gd name="connsiteY59" fmla="*/ 206153 h 357546"/>
                <a:gd name="connsiteX60" fmla="*/ 159446 w 357546"/>
                <a:gd name="connsiteY60" fmla="*/ 198100 h 357546"/>
                <a:gd name="connsiteX61" fmla="*/ 151393 w 357546"/>
                <a:gd name="connsiteY61" fmla="*/ 178773 h 357546"/>
                <a:gd name="connsiteX62" fmla="*/ 159446 w 357546"/>
                <a:gd name="connsiteY62" fmla="*/ 159446 h 3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7546" h="357546">
                  <a:moveTo>
                    <a:pt x="52505" y="52505"/>
                  </a:moveTo>
                  <a:cubicBezTo>
                    <a:pt x="87292" y="17716"/>
                    <a:pt x="129490" y="0"/>
                    <a:pt x="178773" y="0"/>
                  </a:cubicBezTo>
                  <a:cubicBezTo>
                    <a:pt x="228057" y="0"/>
                    <a:pt x="269931" y="17394"/>
                    <a:pt x="305041" y="52505"/>
                  </a:cubicBezTo>
                  <a:cubicBezTo>
                    <a:pt x="339830" y="87293"/>
                    <a:pt x="357546" y="129490"/>
                    <a:pt x="357546" y="178773"/>
                  </a:cubicBezTo>
                  <a:cubicBezTo>
                    <a:pt x="357546" y="228056"/>
                    <a:pt x="340152" y="270253"/>
                    <a:pt x="305041" y="305042"/>
                  </a:cubicBezTo>
                  <a:cubicBezTo>
                    <a:pt x="270253" y="339830"/>
                    <a:pt x="228057" y="357546"/>
                    <a:pt x="178773" y="357546"/>
                  </a:cubicBezTo>
                  <a:cubicBezTo>
                    <a:pt x="129490" y="357546"/>
                    <a:pt x="87292" y="340152"/>
                    <a:pt x="52505" y="305042"/>
                  </a:cubicBezTo>
                  <a:cubicBezTo>
                    <a:pt x="17716" y="270253"/>
                    <a:pt x="0" y="228056"/>
                    <a:pt x="0" y="178773"/>
                  </a:cubicBezTo>
                  <a:cubicBezTo>
                    <a:pt x="322" y="129490"/>
                    <a:pt x="17716" y="87293"/>
                    <a:pt x="52505" y="52505"/>
                  </a:cubicBezTo>
                  <a:close/>
                  <a:moveTo>
                    <a:pt x="295700" y="61846"/>
                  </a:moveTo>
                  <a:cubicBezTo>
                    <a:pt x="263489" y="29634"/>
                    <a:pt x="224835" y="13851"/>
                    <a:pt x="178773" y="13851"/>
                  </a:cubicBezTo>
                  <a:cubicBezTo>
                    <a:pt x="133033" y="13851"/>
                    <a:pt x="94057" y="29957"/>
                    <a:pt x="61846" y="61846"/>
                  </a:cubicBezTo>
                  <a:cubicBezTo>
                    <a:pt x="29634" y="94057"/>
                    <a:pt x="13851" y="132711"/>
                    <a:pt x="13851" y="178773"/>
                  </a:cubicBezTo>
                  <a:cubicBezTo>
                    <a:pt x="13851" y="224513"/>
                    <a:pt x="29957" y="263489"/>
                    <a:pt x="61846" y="295700"/>
                  </a:cubicBezTo>
                  <a:cubicBezTo>
                    <a:pt x="94057" y="327912"/>
                    <a:pt x="132711" y="343695"/>
                    <a:pt x="178773" y="343695"/>
                  </a:cubicBezTo>
                  <a:cubicBezTo>
                    <a:pt x="224513" y="343695"/>
                    <a:pt x="263489" y="327590"/>
                    <a:pt x="295700" y="295700"/>
                  </a:cubicBezTo>
                  <a:cubicBezTo>
                    <a:pt x="327912" y="263489"/>
                    <a:pt x="343695" y="224835"/>
                    <a:pt x="343695" y="178773"/>
                  </a:cubicBezTo>
                  <a:cubicBezTo>
                    <a:pt x="343695" y="133033"/>
                    <a:pt x="327589" y="94057"/>
                    <a:pt x="295700" y="61846"/>
                  </a:cubicBezTo>
                  <a:close/>
                  <a:moveTo>
                    <a:pt x="81817" y="81817"/>
                  </a:moveTo>
                  <a:cubicBezTo>
                    <a:pt x="108875" y="54759"/>
                    <a:pt x="141086" y="41553"/>
                    <a:pt x="178773" y="41553"/>
                  </a:cubicBezTo>
                  <a:cubicBezTo>
                    <a:pt x="216460" y="41553"/>
                    <a:pt x="248994" y="55081"/>
                    <a:pt x="275729" y="81817"/>
                  </a:cubicBezTo>
                  <a:cubicBezTo>
                    <a:pt x="302787" y="108874"/>
                    <a:pt x="315993" y="141086"/>
                    <a:pt x="315993" y="178773"/>
                  </a:cubicBezTo>
                  <a:cubicBezTo>
                    <a:pt x="315993" y="216460"/>
                    <a:pt x="302464" y="248994"/>
                    <a:pt x="275729" y="275729"/>
                  </a:cubicBezTo>
                  <a:cubicBezTo>
                    <a:pt x="248672" y="302787"/>
                    <a:pt x="216460" y="315993"/>
                    <a:pt x="178773" y="315993"/>
                  </a:cubicBezTo>
                  <a:cubicBezTo>
                    <a:pt x="141086" y="315993"/>
                    <a:pt x="108552" y="302465"/>
                    <a:pt x="81817" y="275729"/>
                  </a:cubicBezTo>
                  <a:cubicBezTo>
                    <a:pt x="54759" y="248672"/>
                    <a:pt x="41552" y="216460"/>
                    <a:pt x="41552" y="178773"/>
                  </a:cubicBezTo>
                  <a:cubicBezTo>
                    <a:pt x="41552" y="141086"/>
                    <a:pt x="54759" y="108552"/>
                    <a:pt x="81817" y="81817"/>
                  </a:cubicBezTo>
                  <a:close/>
                  <a:moveTo>
                    <a:pt x="256402" y="101144"/>
                  </a:moveTo>
                  <a:cubicBezTo>
                    <a:pt x="234821" y="79562"/>
                    <a:pt x="209051" y="68932"/>
                    <a:pt x="178773" y="68932"/>
                  </a:cubicBezTo>
                  <a:cubicBezTo>
                    <a:pt x="148494" y="68932"/>
                    <a:pt x="122403" y="79562"/>
                    <a:pt x="101143" y="101144"/>
                  </a:cubicBezTo>
                  <a:cubicBezTo>
                    <a:pt x="79884" y="122725"/>
                    <a:pt x="68932" y="148494"/>
                    <a:pt x="68932" y="178773"/>
                  </a:cubicBezTo>
                  <a:cubicBezTo>
                    <a:pt x="68932" y="209052"/>
                    <a:pt x="79562" y="235143"/>
                    <a:pt x="101143" y="256402"/>
                  </a:cubicBezTo>
                  <a:cubicBezTo>
                    <a:pt x="122725" y="277662"/>
                    <a:pt x="148494" y="288614"/>
                    <a:pt x="178773" y="288614"/>
                  </a:cubicBezTo>
                  <a:cubicBezTo>
                    <a:pt x="209051" y="288614"/>
                    <a:pt x="235143" y="277984"/>
                    <a:pt x="256402" y="256402"/>
                  </a:cubicBezTo>
                  <a:cubicBezTo>
                    <a:pt x="277662" y="234821"/>
                    <a:pt x="288613" y="209052"/>
                    <a:pt x="288613" y="178773"/>
                  </a:cubicBezTo>
                  <a:cubicBezTo>
                    <a:pt x="288613" y="148494"/>
                    <a:pt x="277984" y="122403"/>
                    <a:pt x="256402" y="101144"/>
                  </a:cubicBezTo>
                  <a:close/>
                  <a:moveTo>
                    <a:pt x="120470" y="120471"/>
                  </a:moveTo>
                  <a:cubicBezTo>
                    <a:pt x="136576" y="104365"/>
                    <a:pt x="155903" y="96312"/>
                    <a:pt x="178773" y="96312"/>
                  </a:cubicBezTo>
                  <a:cubicBezTo>
                    <a:pt x="201643" y="96312"/>
                    <a:pt x="221292" y="104365"/>
                    <a:pt x="237075" y="120471"/>
                  </a:cubicBezTo>
                  <a:cubicBezTo>
                    <a:pt x="253181" y="136576"/>
                    <a:pt x="261234" y="155903"/>
                    <a:pt x="261234" y="178773"/>
                  </a:cubicBezTo>
                  <a:cubicBezTo>
                    <a:pt x="261234" y="201643"/>
                    <a:pt x="253181" y="221292"/>
                    <a:pt x="237075" y="237076"/>
                  </a:cubicBezTo>
                  <a:cubicBezTo>
                    <a:pt x="220969" y="253181"/>
                    <a:pt x="201643" y="261234"/>
                    <a:pt x="178773" y="261234"/>
                  </a:cubicBezTo>
                  <a:cubicBezTo>
                    <a:pt x="155903" y="261234"/>
                    <a:pt x="136254" y="253181"/>
                    <a:pt x="120470" y="237076"/>
                  </a:cubicBezTo>
                  <a:cubicBezTo>
                    <a:pt x="104364" y="220970"/>
                    <a:pt x="96312" y="201643"/>
                    <a:pt x="96312" y="178773"/>
                  </a:cubicBezTo>
                  <a:cubicBezTo>
                    <a:pt x="96312" y="155903"/>
                    <a:pt x="104364" y="136254"/>
                    <a:pt x="120470" y="120471"/>
                  </a:cubicBezTo>
                  <a:close/>
                  <a:moveTo>
                    <a:pt x="217748" y="139797"/>
                  </a:moveTo>
                  <a:cubicBezTo>
                    <a:pt x="207119" y="129168"/>
                    <a:pt x="194235" y="124014"/>
                    <a:pt x="178773" y="124014"/>
                  </a:cubicBezTo>
                  <a:cubicBezTo>
                    <a:pt x="163311" y="124014"/>
                    <a:pt x="150427" y="129168"/>
                    <a:pt x="139797" y="139797"/>
                  </a:cubicBezTo>
                  <a:cubicBezTo>
                    <a:pt x="129167" y="150427"/>
                    <a:pt x="124014" y="163312"/>
                    <a:pt x="124014" y="178773"/>
                  </a:cubicBezTo>
                  <a:cubicBezTo>
                    <a:pt x="124014" y="194235"/>
                    <a:pt x="129167" y="207119"/>
                    <a:pt x="139797" y="217749"/>
                  </a:cubicBezTo>
                  <a:cubicBezTo>
                    <a:pt x="150427" y="228379"/>
                    <a:pt x="163311" y="233532"/>
                    <a:pt x="178773" y="233532"/>
                  </a:cubicBezTo>
                  <a:cubicBezTo>
                    <a:pt x="194235" y="233532"/>
                    <a:pt x="207119" y="228379"/>
                    <a:pt x="217748" y="217749"/>
                  </a:cubicBezTo>
                  <a:cubicBezTo>
                    <a:pt x="228378" y="207119"/>
                    <a:pt x="233532" y="194235"/>
                    <a:pt x="233532" y="178773"/>
                  </a:cubicBezTo>
                  <a:cubicBezTo>
                    <a:pt x="233532" y="163312"/>
                    <a:pt x="228378" y="150105"/>
                    <a:pt x="217748" y="139797"/>
                  </a:cubicBezTo>
                  <a:close/>
                  <a:moveTo>
                    <a:pt x="159446" y="159446"/>
                  </a:moveTo>
                  <a:cubicBezTo>
                    <a:pt x="164922" y="153970"/>
                    <a:pt x="171364" y="151393"/>
                    <a:pt x="178773" y="151393"/>
                  </a:cubicBezTo>
                  <a:cubicBezTo>
                    <a:pt x="186182" y="151393"/>
                    <a:pt x="192624" y="153970"/>
                    <a:pt x="198100" y="159446"/>
                  </a:cubicBezTo>
                  <a:cubicBezTo>
                    <a:pt x="203576" y="164922"/>
                    <a:pt x="206153" y="171364"/>
                    <a:pt x="206153" y="178773"/>
                  </a:cubicBezTo>
                  <a:cubicBezTo>
                    <a:pt x="206153" y="186182"/>
                    <a:pt x="203576" y="192624"/>
                    <a:pt x="198100" y="198100"/>
                  </a:cubicBezTo>
                  <a:cubicBezTo>
                    <a:pt x="192624" y="203576"/>
                    <a:pt x="186182" y="206153"/>
                    <a:pt x="178773" y="206153"/>
                  </a:cubicBezTo>
                  <a:cubicBezTo>
                    <a:pt x="171364" y="206153"/>
                    <a:pt x="164922" y="203576"/>
                    <a:pt x="159446" y="198100"/>
                  </a:cubicBezTo>
                  <a:cubicBezTo>
                    <a:pt x="153970" y="192624"/>
                    <a:pt x="151393" y="186182"/>
                    <a:pt x="151393" y="178773"/>
                  </a:cubicBezTo>
                  <a:cubicBezTo>
                    <a:pt x="151393" y="171364"/>
                    <a:pt x="153970" y="164922"/>
                    <a:pt x="159446" y="159446"/>
                  </a:cubicBezTo>
                  <a:close/>
                </a:path>
              </a:pathLst>
            </a:custGeom>
            <a:solidFill>
              <a:schemeClr val="accent4"/>
            </a:solidFill>
            <a:ln w="3221"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9CCE1F8A-59FD-0C43-FF84-829B7B9B171C}"/>
              </a:ext>
            </a:extLst>
          </p:cNvPr>
          <p:cNvGrpSpPr/>
          <p:nvPr/>
        </p:nvGrpSpPr>
        <p:grpSpPr>
          <a:xfrm>
            <a:off x="5111197" y="2996952"/>
            <a:ext cx="819023" cy="792088"/>
            <a:chOff x="5111198" y="2996952"/>
            <a:chExt cx="792088" cy="792088"/>
          </a:xfrm>
          <a:solidFill>
            <a:schemeClr val="bg1"/>
          </a:solidFill>
        </p:grpSpPr>
        <p:sp>
          <p:nvSpPr>
            <p:cNvPr id="19" name="Oval 18">
              <a:extLst>
                <a:ext uri="{FF2B5EF4-FFF2-40B4-BE49-F238E27FC236}">
                  <a16:creationId xmlns:a16="http://schemas.microsoft.com/office/drawing/2014/main" id="{A18F5162-4E58-EAA6-77CB-B5F888C21F24}"/>
                </a:ext>
              </a:extLst>
            </p:cNvPr>
            <p:cNvSpPr/>
            <p:nvPr/>
          </p:nvSpPr>
          <p:spPr>
            <a:xfrm>
              <a:off x="5111198" y="2996952"/>
              <a:ext cx="792088" cy="792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39FF1D7-331B-1BAA-BE64-C9818C93170F}"/>
                </a:ext>
              </a:extLst>
            </p:cNvPr>
            <p:cNvSpPr/>
            <p:nvPr/>
          </p:nvSpPr>
          <p:spPr>
            <a:xfrm>
              <a:off x="5395147" y="3274874"/>
              <a:ext cx="224191" cy="236244"/>
            </a:xfrm>
            <a:custGeom>
              <a:avLst/>
              <a:gdLst>
                <a:gd name="connsiteX0" fmla="*/ 55082 w 299565"/>
                <a:gd name="connsiteY0" fmla="*/ 0 h 315671"/>
                <a:gd name="connsiteX1" fmla="*/ 82461 w 299565"/>
                <a:gd name="connsiteY1" fmla="*/ 0 h 315671"/>
                <a:gd name="connsiteX2" fmla="*/ 82461 w 299565"/>
                <a:gd name="connsiteY2" fmla="*/ 13851 h 315671"/>
                <a:gd name="connsiteX3" fmla="*/ 220004 w 299565"/>
                <a:gd name="connsiteY3" fmla="*/ 13851 h 315671"/>
                <a:gd name="connsiteX4" fmla="*/ 220004 w 299565"/>
                <a:gd name="connsiteY4" fmla="*/ 0 h 315671"/>
                <a:gd name="connsiteX5" fmla="*/ 247383 w 299565"/>
                <a:gd name="connsiteY5" fmla="*/ 0 h 315671"/>
                <a:gd name="connsiteX6" fmla="*/ 247383 w 299565"/>
                <a:gd name="connsiteY6" fmla="*/ 13851 h 315671"/>
                <a:gd name="connsiteX7" fmla="*/ 288614 w 299565"/>
                <a:gd name="connsiteY7" fmla="*/ 13851 h 315671"/>
                <a:gd name="connsiteX8" fmla="*/ 302464 w 299565"/>
                <a:gd name="connsiteY8" fmla="*/ 13851 h 315671"/>
                <a:gd name="connsiteX9" fmla="*/ 302464 w 299565"/>
                <a:gd name="connsiteY9" fmla="*/ 27702 h 315671"/>
                <a:gd name="connsiteX10" fmla="*/ 302464 w 299565"/>
                <a:gd name="connsiteY10" fmla="*/ 302465 h 315671"/>
                <a:gd name="connsiteX11" fmla="*/ 302464 w 299565"/>
                <a:gd name="connsiteY11" fmla="*/ 316316 h 315671"/>
                <a:gd name="connsiteX12" fmla="*/ 288614 w 299565"/>
                <a:gd name="connsiteY12" fmla="*/ 316316 h 315671"/>
                <a:gd name="connsiteX13" fmla="*/ 13851 w 299565"/>
                <a:gd name="connsiteY13" fmla="*/ 316316 h 315671"/>
                <a:gd name="connsiteX14" fmla="*/ 0 w 299565"/>
                <a:gd name="connsiteY14" fmla="*/ 316316 h 315671"/>
                <a:gd name="connsiteX15" fmla="*/ 0 w 299565"/>
                <a:gd name="connsiteY15" fmla="*/ 302465 h 315671"/>
                <a:gd name="connsiteX16" fmla="*/ 0 w 299565"/>
                <a:gd name="connsiteY16" fmla="*/ 27380 h 315671"/>
                <a:gd name="connsiteX17" fmla="*/ 0 w 299565"/>
                <a:gd name="connsiteY17" fmla="*/ 13529 h 315671"/>
                <a:gd name="connsiteX18" fmla="*/ 13851 w 299565"/>
                <a:gd name="connsiteY18" fmla="*/ 13529 h 315671"/>
                <a:gd name="connsiteX19" fmla="*/ 55082 w 299565"/>
                <a:gd name="connsiteY19" fmla="*/ 13529 h 315671"/>
                <a:gd name="connsiteX20" fmla="*/ 55082 w 299565"/>
                <a:gd name="connsiteY20" fmla="*/ 0 h 315671"/>
                <a:gd name="connsiteX21" fmla="*/ 27702 w 299565"/>
                <a:gd name="connsiteY21" fmla="*/ 41231 h 315671"/>
                <a:gd name="connsiteX22" fmla="*/ 27702 w 299565"/>
                <a:gd name="connsiteY22" fmla="*/ 68610 h 315671"/>
                <a:gd name="connsiteX23" fmla="*/ 275085 w 299565"/>
                <a:gd name="connsiteY23" fmla="*/ 68610 h 315671"/>
                <a:gd name="connsiteX24" fmla="*/ 275085 w 299565"/>
                <a:gd name="connsiteY24" fmla="*/ 41231 h 315671"/>
                <a:gd name="connsiteX25" fmla="*/ 247705 w 299565"/>
                <a:gd name="connsiteY25" fmla="*/ 41231 h 315671"/>
                <a:gd name="connsiteX26" fmla="*/ 247705 w 299565"/>
                <a:gd name="connsiteY26" fmla="*/ 55081 h 315671"/>
                <a:gd name="connsiteX27" fmla="*/ 220325 w 299565"/>
                <a:gd name="connsiteY27" fmla="*/ 55081 h 315671"/>
                <a:gd name="connsiteX28" fmla="*/ 220325 w 299565"/>
                <a:gd name="connsiteY28" fmla="*/ 41231 h 315671"/>
                <a:gd name="connsiteX29" fmla="*/ 82783 w 299565"/>
                <a:gd name="connsiteY29" fmla="*/ 41231 h 315671"/>
                <a:gd name="connsiteX30" fmla="*/ 82783 w 299565"/>
                <a:gd name="connsiteY30" fmla="*/ 55081 h 315671"/>
                <a:gd name="connsiteX31" fmla="*/ 55403 w 299565"/>
                <a:gd name="connsiteY31" fmla="*/ 55081 h 315671"/>
                <a:gd name="connsiteX32" fmla="*/ 55403 w 299565"/>
                <a:gd name="connsiteY32" fmla="*/ 41231 h 315671"/>
                <a:gd name="connsiteX33" fmla="*/ 27702 w 299565"/>
                <a:gd name="connsiteY33" fmla="*/ 41231 h 315671"/>
                <a:gd name="connsiteX34" fmla="*/ 27702 w 299565"/>
                <a:gd name="connsiteY34" fmla="*/ 95990 h 315671"/>
                <a:gd name="connsiteX35" fmla="*/ 27702 w 299565"/>
                <a:gd name="connsiteY35" fmla="*/ 288292 h 315671"/>
                <a:gd name="connsiteX36" fmla="*/ 275085 w 299565"/>
                <a:gd name="connsiteY36" fmla="*/ 288292 h 315671"/>
                <a:gd name="connsiteX37" fmla="*/ 275085 w 299565"/>
                <a:gd name="connsiteY37" fmla="*/ 95990 h 315671"/>
                <a:gd name="connsiteX38" fmla="*/ 27702 w 299565"/>
                <a:gd name="connsiteY38" fmla="*/ 95990 h 315671"/>
                <a:gd name="connsiteX39" fmla="*/ 55082 w 299565"/>
                <a:gd name="connsiteY39" fmla="*/ 178451 h 315671"/>
                <a:gd name="connsiteX40" fmla="*/ 82461 w 299565"/>
                <a:gd name="connsiteY40" fmla="*/ 178451 h 315671"/>
                <a:gd name="connsiteX41" fmla="*/ 82461 w 299565"/>
                <a:gd name="connsiteY41" fmla="*/ 205831 h 315671"/>
                <a:gd name="connsiteX42" fmla="*/ 55082 w 299565"/>
                <a:gd name="connsiteY42" fmla="*/ 205831 h 315671"/>
                <a:gd name="connsiteX43" fmla="*/ 55082 w 299565"/>
                <a:gd name="connsiteY43" fmla="*/ 178451 h 315671"/>
                <a:gd name="connsiteX44" fmla="*/ 55082 w 299565"/>
                <a:gd name="connsiteY44" fmla="*/ 233532 h 315671"/>
                <a:gd name="connsiteX45" fmla="*/ 82461 w 299565"/>
                <a:gd name="connsiteY45" fmla="*/ 233532 h 315671"/>
                <a:gd name="connsiteX46" fmla="*/ 82461 w 299565"/>
                <a:gd name="connsiteY46" fmla="*/ 260912 h 315671"/>
                <a:gd name="connsiteX47" fmla="*/ 55082 w 299565"/>
                <a:gd name="connsiteY47" fmla="*/ 260912 h 315671"/>
                <a:gd name="connsiteX48" fmla="*/ 55082 w 299565"/>
                <a:gd name="connsiteY48" fmla="*/ 233532 h 315671"/>
                <a:gd name="connsiteX49" fmla="*/ 110163 w 299565"/>
                <a:gd name="connsiteY49" fmla="*/ 123692 h 315671"/>
                <a:gd name="connsiteX50" fmla="*/ 137542 w 299565"/>
                <a:gd name="connsiteY50" fmla="*/ 123692 h 315671"/>
                <a:gd name="connsiteX51" fmla="*/ 137542 w 299565"/>
                <a:gd name="connsiteY51" fmla="*/ 151071 h 315671"/>
                <a:gd name="connsiteX52" fmla="*/ 110163 w 299565"/>
                <a:gd name="connsiteY52" fmla="*/ 151071 h 315671"/>
                <a:gd name="connsiteX53" fmla="*/ 110163 w 299565"/>
                <a:gd name="connsiteY53" fmla="*/ 123692 h 315671"/>
                <a:gd name="connsiteX54" fmla="*/ 110163 w 299565"/>
                <a:gd name="connsiteY54" fmla="*/ 178451 h 315671"/>
                <a:gd name="connsiteX55" fmla="*/ 137542 w 299565"/>
                <a:gd name="connsiteY55" fmla="*/ 178451 h 315671"/>
                <a:gd name="connsiteX56" fmla="*/ 137542 w 299565"/>
                <a:gd name="connsiteY56" fmla="*/ 205831 h 315671"/>
                <a:gd name="connsiteX57" fmla="*/ 110163 w 299565"/>
                <a:gd name="connsiteY57" fmla="*/ 205831 h 315671"/>
                <a:gd name="connsiteX58" fmla="*/ 110163 w 299565"/>
                <a:gd name="connsiteY58" fmla="*/ 178451 h 315671"/>
                <a:gd name="connsiteX59" fmla="*/ 110163 w 299565"/>
                <a:gd name="connsiteY59" fmla="*/ 233532 h 315671"/>
                <a:gd name="connsiteX60" fmla="*/ 137542 w 299565"/>
                <a:gd name="connsiteY60" fmla="*/ 233532 h 315671"/>
                <a:gd name="connsiteX61" fmla="*/ 137542 w 299565"/>
                <a:gd name="connsiteY61" fmla="*/ 260912 h 315671"/>
                <a:gd name="connsiteX62" fmla="*/ 110163 w 299565"/>
                <a:gd name="connsiteY62" fmla="*/ 260912 h 315671"/>
                <a:gd name="connsiteX63" fmla="*/ 110163 w 299565"/>
                <a:gd name="connsiteY63" fmla="*/ 233532 h 315671"/>
                <a:gd name="connsiteX64" fmla="*/ 165244 w 299565"/>
                <a:gd name="connsiteY64" fmla="*/ 123692 h 315671"/>
                <a:gd name="connsiteX65" fmla="*/ 192624 w 299565"/>
                <a:gd name="connsiteY65" fmla="*/ 123692 h 315671"/>
                <a:gd name="connsiteX66" fmla="*/ 192624 w 299565"/>
                <a:gd name="connsiteY66" fmla="*/ 151071 h 315671"/>
                <a:gd name="connsiteX67" fmla="*/ 165244 w 299565"/>
                <a:gd name="connsiteY67" fmla="*/ 151071 h 315671"/>
                <a:gd name="connsiteX68" fmla="*/ 165244 w 299565"/>
                <a:gd name="connsiteY68" fmla="*/ 123692 h 315671"/>
                <a:gd name="connsiteX69" fmla="*/ 165244 w 299565"/>
                <a:gd name="connsiteY69" fmla="*/ 178451 h 315671"/>
                <a:gd name="connsiteX70" fmla="*/ 192624 w 299565"/>
                <a:gd name="connsiteY70" fmla="*/ 178451 h 315671"/>
                <a:gd name="connsiteX71" fmla="*/ 192624 w 299565"/>
                <a:gd name="connsiteY71" fmla="*/ 205831 h 315671"/>
                <a:gd name="connsiteX72" fmla="*/ 165244 w 299565"/>
                <a:gd name="connsiteY72" fmla="*/ 205831 h 315671"/>
                <a:gd name="connsiteX73" fmla="*/ 165244 w 299565"/>
                <a:gd name="connsiteY73" fmla="*/ 178451 h 315671"/>
                <a:gd name="connsiteX74" fmla="*/ 165244 w 299565"/>
                <a:gd name="connsiteY74" fmla="*/ 233532 h 315671"/>
                <a:gd name="connsiteX75" fmla="*/ 192624 w 299565"/>
                <a:gd name="connsiteY75" fmla="*/ 233532 h 315671"/>
                <a:gd name="connsiteX76" fmla="*/ 192624 w 299565"/>
                <a:gd name="connsiteY76" fmla="*/ 260912 h 315671"/>
                <a:gd name="connsiteX77" fmla="*/ 165244 w 299565"/>
                <a:gd name="connsiteY77" fmla="*/ 260912 h 315671"/>
                <a:gd name="connsiteX78" fmla="*/ 165244 w 299565"/>
                <a:gd name="connsiteY78" fmla="*/ 233532 h 315671"/>
                <a:gd name="connsiteX79" fmla="*/ 220004 w 299565"/>
                <a:gd name="connsiteY79" fmla="*/ 123692 h 315671"/>
                <a:gd name="connsiteX80" fmla="*/ 247383 w 299565"/>
                <a:gd name="connsiteY80" fmla="*/ 123692 h 315671"/>
                <a:gd name="connsiteX81" fmla="*/ 247383 w 299565"/>
                <a:gd name="connsiteY81" fmla="*/ 151071 h 315671"/>
                <a:gd name="connsiteX82" fmla="*/ 220004 w 299565"/>
                <a:gd name="connsiteY82" fmla="*/ 151071 h 315671"/>
                <a:gd name="connsiteX83" fmla="*/ 220004 w 299565"/>
                <a:gd name="connsiteY83" fmla="*/ 123692 h 315671"/>
                <a:gd name="connsiteX84" fmla="*/ 220004 w 299565"/>
                <a:gd name="connsiteY84" fmla="*/ 178451 h 315671"/>
                <a:gd name="connsiteX85" fmla="*/ 247383 w 299565"/>
                <a:gd name="connsiteY85" fmla="*/ 178451 h 315671"/>
                <a:gd name="connsiteX86" fmla="*/ 247383 w 299565"/>
                <a:gd name="connsiteY86" fmla="*/ 205831 h 315671"/>
                <a:gd name="connsiteX87" fmla="*/ 220004 w 299565"/>
                <a:gd name="connsiteY87" fmla="*/ 205831 h 315671"/>
                <a:gd name="connsiteX88" fmla="*/ 220004 w 299565"/>
                <a:gd name="connsiteY88" fmla="*/ 178451 h 31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99565" h="315671">
                  <a:moveTo>
                    <a:pt x="55082" y="0"/>
                  </a:moveTo>
                  <a:lnTo>
                    <a:pt x="82461" y="0"/>
                  </a:lnTo>
                  <a:lnTo>
                    <a:pt x="82461" y="13851"/>
                  </a:lnTo>
                  <a:lnTo>
                    <a:pt x="220004" y="13851"/>
                  </a:lnTo>
                  <a:lnTo>
                    <a:pt x="220004" y="0"/>
                  </a:lnTo>
                  <a:lnTo>
                    <a:pt x="247383" y="0"/>
                  </a:lnTo>
                  <a:lnTo>
                    <a:pt x="247383" y="13851"/>
                  </a:lnTo>
                  <a:lnTo>
                    <a:pt x="288614" y="13851"/>
                  </a:lnTo>
                  <a:lnTo>
                    <a:pt x="302464" y="13851"/>
                  </a:lnTo>
                  <a:lnTo>
                    <a:pt x="302464" y="27702"/>
                  </a:lnTo>
                  <a:lnTo>
                    <a:pt x="302464" y="302465"/>
                  </a:lnTo>
                  <a:lnTo>
                    <a:pt x="302464" y="316316"/>
                  </a:lnTo>
                  <a:lnTo>
                    <a:pt x="288614" y="316316"/>
                  </a:lnTo>
                  <a:lnTo>
                    <a:pt x="13851" y="316316"/>
                  </a:lnTo>
                  <a:lnTo>
                    <a:pt x="0" y="316316"/>
                  </a:lnTo>
                  <a:lnTo>
                    <a:pt x="0" y="302465"/>
                  </a:lnTo>
                  <a:lnTo>
                    <a:pt x="0" y="27380"/>
                  </a:lnTo>
                  <a:lnTo>
                    <a:pt x="0" y="13529"/>
                  </a:lnTo>
                  <a:lnTo>
                    <a:pt x="13851" y="13529"/>
                  </a:lnTo>
                  <a:lnTo>
                    <a:pt x="55082" y="13529"/>
                  </a:lnTo>
                  <a:lnTo>
                    <a:pt x="55082" y="0"/>
                  </a:lnTo>
                  <a:close/>
                  <a:moveTo>
                    <a:pt x="27702" y="41231"/>
                  </a:moveTo>
                  <a:lnTo>
                    <a:pt x="27702" y="68610"/>
                  </a:lnTo>
                  <a:lnTo>
                    <a:pt x="275085" y="68610"/>
                  </a:lnTo>
                  <a:lnTo>
                    <a:pt x="275085" y="41231"/>
                  </a:lnTo>
                  <a:lnTo>
                    <a:pt x="247705" y="41231"/>
                  </a:lnTo>
                  <a:lnTo>
                    <a:pt x="247705" y="55081"/>
                  </a:lnTo>
                  <a:lnTo>
                    <a:pt x="220325" y="55081"/>
                  </a:lnTo>
                  <a:lnTo>
                    <a:pt x="220325" y="41231"/>
                  </a:lnTo>
                  <a:lnTo>
                    <a:pt x="82783" y="41231"/>
                  </a:lnTo>
                  <a:lnTo>
                    <a:pt x="82783" y="55081"/>
                  </a:lnTo>
                  <a:lnTo>
                    <a:pt x="55403" y="55081"/>
                  </a:lnTo>
                  <a:lnTo>
                    <a:pt x="55403" y="41231"/>
                  </a:lnTo>
                  <a:lnTo>
                    <a:pt x="27702" y="41231"/>
                  </a:lnTo>
                  <a:close/>
                  <a:moveTo>
                    <a:pt x="27702" y="95990"/>
                  </a:moveTo>
                  <a:lnTo>
                    <a:pt x="27702" y="288292"/>
                  </a:lnTo>
                  <a:lnTo>
                    <a:pt x="275085" y="288292"/>
                  </a:lnTo>
                  <a:lnTo>
                    <a:pt x="275085" y="95990"/>
                  </a:lnTo>
                  <a:lnTo>
                    <a:pt x="27702" y="95990"/>
                  </a:lnTo>
                  <a:close/>
                  <a:moveTo>
                    <a:pt x="55082" y="178451"/>
                  </a:moveTo>
                  <a:lnTo>
                    <a:pt x="82461" y="178451"/>
                  </a:lnTo>
                  <a:lnTo>
                    <a:pt x="82461" y="205831"/>
                  </a:lnTo>
                  <a:lnTo>
                    <a:pt x="55082" y="205831"/>
                  </a:lnTo>
                  <a:lnTo>
                    <a:pt x="55082" y="178451"/>
                  </a:lnTo>
                  <a:close/>
                  <a:moveTo>
                    <a:pt x="55082" y="233532"/>
                  </a:moveTo>
                  <a:lnTo>
                    <a:pt x="82461" y="233532"/>
                  </a:lnTo>
                  <a:lnTo>
                    <a:pt x="82461" y="260912"/>
                  </a:lnTo>
                  <a:lnTo>
                    <a:pt x="55082" y="260912"/>
                  </a:lnTo>
                  <a:lnTo>
                    <a:pt x="55082" y="233532"/>
                  </a:lnTo>
                  <a:close/>
                  <a:moveTo>
                    <a:pt x="110163" y="123692"/>
                  </a:moveTo>
                  <a:lnTo>
                    <a:pt x="137542" y="123692"/>
                  </a:lnTo>
                  <a:lnTo>
                    <a:pt x="137542" y="151071"/>
                  </a:lnTo>
                  <a:lnTo>
                    <a:pt x="110163" y="151071"/>
                  </a:lnTo>
                  <a:lnTo>
                    <a:pt x="110163" y="123692"/>
                  </a:lnTo>
                  <a:close/>
                  <a:moveTo>
                    <a:pt x="110163" y="178451"/>
                  </a:moveTo>
                  <a:lnTo>
                    <a:pt x="137542" y="178451"/>
                  </a:lnTo>
                  <a:lnTo>
                    <a:pt x="137542" y="205831"/>
                  </a:lnTo>
                  <a:lnTo>
                    <a:pt x="110163" y="205831"/>
                  </a:lnTo>
                  <a:lnTo>
                    <a:pt x="110163" y="178451"/>
                  </a:lnTo>
                  <a:close/>
                  <a:moveTo>
                    <a:pt x="110163" y="233532"/>
                  </a:moveTo>
                  <a:lnTo>
                    <a:pt x="137542" y="233532"/>
                  </a:lnTo>
                  <a:lnTo>
                    <a:pt x="137542" y="260912"/>
                  </a:lnTo>
                  <a:lnTo>
                    <a:pt x="110163" y="260912"/>
                  </a:lnTo>
                  <a:lnTo>
                    <a:pt x="110163" y="233532"/>
                  </a:lnTo>
                  <a:close/>
                  <a:moveTo>
                    <a:pt x="165244" y="123692"/>
                  </a:moveTo>
                  <a:lnTo>
                    <a:pt x="192624" y="123692"/>
                  </a:lnTo>
                  <a:lnTo>
                    <a:pt x="192624" y="151071"/>
                  </a:lnTo>
                  <a:lnTo>
                    <a:pt x="165244" y="151071"/>
                  </a:lnTo>
                  <a:lnTo>
                    <a:pt x="165244" y="123692"/>
                  </a:lnTo>
                  <a:close/>
                  <a:moveTo>
                    <a:pt x="165244" y="178451"/>
                  </a:moveTo>
                  <a:lnTo>
                    <a:pt x="192624" y="178451"/>
                  </a:lnTo>
                  <a:lnTo>
                    <a:pt x="192624" y="205831"/>
                  </a:lnTo>
                  <a:lnTo>
                    <a:pt x="165244" y="205831"/>
                  </a:lnTo>
                  <a:lnTo>
                    <a:pt x="165244" y="178451"/>
                  </a:lnTo>
                  <a:close/>
                  <a:moveTo>
                    <a:pt x="165244" y="233532"/>
                  </a:moveTo>
                  <a:lnTo>
                    <a:pt x="192624" y="233532"/>
                  </a:lnTo>
                  <a:lnTo>
                    <a:pt x="192624" y="260912"/>
                  </a:lnTo>
                  <a:lnTo>
                    <a:pt x="165244" y="260912"/>
                  </a:lnTo>
                  <a:lnTo>
                    <a:pt x="165244" y="233532"/>
                  </a:lnTo>
                  <a:close/>
                  <a:moveTo>
                    <a:pt x="220004" y="123692"/>
                  </a:moveTo>
                  <a:lnTo>
                    <a:pt x="247383" y="123692"/>
                  </a:lnTo>
                  <a:lnTo>
                    <a:pt x="247383" y="151071"/>
                  </a:lnTo>
                  <a:lnTo>
                    <a:pt x="220004" y="151071"/>
                  </a:lnTo>
                  <a:lnTo>
                    <a:pt x="220004" y="123692"/>
                  </a:lnTo>
                  <a:close/>
                  <a:moveTo>
                    <a:pt x="220004" y="178451"/>
                  </a:moveTo>
                  <a:lnTo>
                    <a:pt x="247383" y="178451"/>
                  </a:lnTo>
                  <a:lnTo>
                    <a:pt x="247383" y="205831"/>
                  </a:lnTo>
                  <a:lnTo>
                    <a:pt x="220004" y="205831"/>
                  </a:lnTo>
                  <a:lnTo>
                    <a:pt x="220004" y="178451"/>
                  </a:lnTo>
                  <a:close/>
                </a:path>
              </a:pathLst>
            </a:custGeom>
            <a:grpFill/>
            <a:ln w="3221"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FD10B321-65F5-B3A0-9B0F-62FD53DD94C1}"/>
              </a:ext>
            </a:extLst>
          </p:cNvPr>
          <p:cNvGrpSpPr/>
          <p:nvPr/>
        </p:nvGrpSpPr>
        <p:grpSpPr>
          <a:xfrm>
            <a:off x="3933638" y="4365104"/>
            <a:ext cx="792088" cy="792088"/>
            <a:chOff x="3933638" y="4365104"/>
            <a:chExt cx="792088" cy="792088"/>
          </a:xfrm>
          <a:solidFill>
            <a:schemeClr val="bg1"/>
          </a:solidFill>
        </p:grpSpPr>
        <p:sp>
          <p:nvSpPr>
            <p:cNvPr id="22" name="Oval 21">
              <a:extLst>
                <a:ext uri="{FF2B5EF4-FFF2-40B4-BE49-F238E27FC236}">
                  <a16:creationId xmlns:a16="http://schemas.microsoft.com/office/drawing/2014/main" id="{C86DB669-4861-D2B5-F725-C781DF5E613B}"/>
                </a:ext>
              </a:extLst>
            </p:cNvPr>
            <p:cNvSpPr/>
            <p:nvPr/>
          </p:nvSpPr>
          <p:spPr>
            <a:xfrm>
              <a:off x="3933638" y="4365104"/>
              <a:ext cx="792088" cy="792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4569029-D6C0-80A5-C700-6847F93D269C}"/>
                </a:ext>
              </a:extLst>
            </p:cNvPr>
            <p:cNvSpPr/>
            <p:nvPr/>
          </p:nvSpPr>
          <p:spPr>
            <a:xfrm>
              <a:off x="4191150" y="4622616"/>
              <a:ext cx="277064" cy="277064"/>
            </a:xfrm>
            <a:custGeom>
              <a:avLst/>
              <a:gdLst>
                <a:gd name="connsiteX0" fmla="*/ 82461 w 354324"/>
                <a:gd name="connsiteY0" fmla="*/ 126913 h 354324"/>
                <a:gd name="connsiteX1" fmla="*/ 92769 w 354324"/>
                <a:gd name="connsiteY1" fmla="*/ 151071 h 354324"/>
                <a:gd name="connsiteX2" fmla="*/ 115639 w 354324"/>
                <a:gd name="connsiteY2" fmla="*/ 148495 h 354324"/>
                <a:gd name="connsiteX3" fmla="*/ 138509 w 354324"/>
                <a:gd name="connsiteY3" fmla="*/ 151071 h 354324"/>
                <a:gd name="connsiteX4" fmla="*/ 147850 w 354324"/>
                <a:gd name="connsiteY4" fmla="*/ 126913 h 354324"/>
                <a:gd name="connsiteX5" fmla="*/ 173619 w 354324"/>
                <a:gd name="connsiteY5" fmla="*/ 137221 h 354324"/>
                <a:gd name="connsiteX6" fmla="*/ 163312 w 354324"/>
                <a:gd name="connsiteY6" fmla="*/ 161379 h 354324"/>
                <a:gd name="connsiteX7" fmla="*/ 195845 w 354324"/>
                <a:gd name="connsiteY7" fmla="*/ 193912 h 354324"/>
                <a:gd name="connsiteX8" fmla="*/ 220004 w 354324"/>
                <a:gd name="connsiteY8" fmla="*/ 183605 h 354324"/>
                <a:gd name="connsiteX9" fmla="*/ 230311 w 354324"/>
                <a:gd name="connsiteY9" fmla="*/ 209374 h 354324"/>
                <a:gd name="connsiteX10" fmla="*/ 206153 w 354324"/>
                <a:gd name="connsiteY10" fmla="*/ 218715 h 354324"/>
                <a:gd name="connsiteX11" fmla="*/ 208730 w 354324"/>
                <a:gd name="connsiteY11" fmla="*/ 241585 h 354324"/>
                <a:gd name="connsiteX12" fmla="*/ 206153 w 354324"/>
                <a:gd name="connsiteY12" fmla="*/ 264455 h 354324"/>
                <a:gd name="connsiteX13" fmla="*/ 230311 w 354324"/>
                <a:gd name="connsiteY13" fmla="*/ 274763 h 354324"/>
                <a:gd name="connsiteX14" fmla="*/ 220004 w 354324"/>
                <a:gd name="connsiteY14" fmla="*/ 299566 h 354324"/>
                <a:gd name="connsiteX15" fmla="*/ 195845 w 354324"/>
                <a:gd name="connsiteY15" fmla="*/ 290224 h 354324"/>
                <a:gd name="connsiteX16" fmla="*/ 163312 w 354324"/>
                <a:gd name="connsiteY16" fmla="*/ 322114 h 354324"/>
                <a:gd name="connsiteX17" fmla="*/ 173619 w 354324"/>
                <a:gd name="connsiteY17" fmla="*/ 346916 h 354324"/>
                <a:gd name="connsiteX18" fmla="*/ 147850 w 354324"/>
                <a:gd name="connsiteY18" fmla="*/ 357224 h 354324"/>
                <a:gd name="connsiteX19" fmla="*/ 138509 w 354324"/>
                <a:gd name="connsiteY19" fmla="*/ 332421 h 354324"/>
                <a:gd name="connsiteX20" fmla="*/ 115639 w 354324"/>
                <a:gd name="connsiteY20" fmla="*/ 334998 h 354324"/>
                <a:gd name="connsiteX21" fmla="*/ 92769 w 354324"/>
                <a:gd name="connsiteY21" fmla="*/ 332421 h 354324"/>
                <a:gd name="connsiteX22" fmla="*/ 82461 w 354324"/>
                <a:gd name="connsiteY22" fmla="*/ 357224 h 354324"/>
                <a:gd name="connsiteX23" fmla="*/ 57658 w 354324"/>
                <a:gd name="connsiteY23" fmla="*/ 346916 h 354324"/>
                <a:gd name="connsiteX24" fmla="*/ 67000 w 354324"/>
                <a:gd name="connsiteY24" fmla="*/ 322114 h 354324"/>
                <a:gd name="connsiteX25" fmla="*/ 35110 w 354324"/>
                <a:gd name="connsiteY25" fmla="*/ 290224 h 354324"/>
                <a:gd name="connsiteX26" fmla="*/ 10308 w 354324"/>
                <a:gd name="connsiteY26" fmla="*/ 299566 h 354324"/>
                <a:gd name="connsiteX27" fmla="*/ 0 w 354324"/>
                <a:gd name="connsiteY27" fmla="*/ 274763 h 354324"/>
                <a:gd name="connsiteX28" fmla="*/ 24803 w 354324"/>
                <a:gd name="connsiteY28" fmla="*/ 264455 h 354324"/>
                <a:gd name="connsiteX29" fmla="*/ 22226 w 354324"/>
                <a:gd name="connsiteY29" fmla="*/ 241585 h 354324"/>
                <a:gd name="connsiteX30" fmla="*/ 24803 w 354324"/>
                <a:gd name="connsiteY30" fmla="*/ 218715 h 354324"/>
                <a:gd name="connsiteX31" fmla="*/ 0 w 354324"/>
                <a:gd name="connsiteY31" fmla="*/ 209374 h 354324"/>
                <a:gd name="connsiteX32" fmla="*/ 10308 w 354324"/>
                <a:gd name="connsiteY32" fmla="*/ 183605 h 354324"/>
                <a:gd name="connsiteX33" fmla="*/ 35110 w 354324"/>
                <a:gd name="connsiteY33" fmla="*/ 193912 h 354324"/>
                <a:gd name="connsiteX34" fmla="*/ 67000 w 354324"/>
                <a:gd name="connsiteY34" fmla="*/ 161379 h 354324"/>
                <a:gd name="connsiteX35" fmla="*/ 57658 w 354324"/>
                <a:gd name="connsiteY35" fmla="*/ 137221 h 354324"/>
                <a:gd name="connsiteX36" fmla="*/ 82461 w 354324"/>
                <a:gd name="connsiteY36" fmla="*/ 126913 h 354324"/>
                <a:gd name="connsiteX37" fmla="*/ 115317 w 354324"/>
                <a:gd name="connsiteY37" fmla="*/ 175874 h 354324"/>
                <a:gd name="connsiteX38" fmla="*/ 68932 w 354324"/>
                <a:gd name="connsiteY38" fmla="*/ 195201 h 354324"/>
                <a:gd name="connsiteX39" fmla="*/ 49928 w 354324"/>
                <a:gd name="connsiteY39" fmla="*/ 241585 h 354324"/>
                <a:gd name="connsiteX40" fmla="*/ 69254 w 354324"/>
                <a:gd name="connsiteY40" fmla="*/ 287970 h 354324"/>
                <a:gd name="connsiteX41" fmla="*/ 115639 w 354324"/>
                <a:gd name="connsiteY41" fmla="*/ 307296 h 354324"/>
                <a:gd name="connsiteX42" fmla="*/ 162023 w 354324"/>
                <a:gd name="connsiteY42" fmla="*/ 288292 h 354324"/>
                <a:gd name="connsiteX43" fmla="*/ 181350 w 354324"/>
                <a:gd name="connsiteY43" fmla="*/ 241907 h 354324"/>
                <a:gd name="connsiteX44" fmla="*/ 162023 w 354324"/>
                <a:gd name="connsiteY44" fmla="*/ 195201 h 354324"/>
                <a:gd name="connsiteX45" fmla="*/ 115317 w 354324"/>
                <a:gd name="connsiteY45" fmla="*/ 175874 h 354324"/>
                <a:gd name="connsiteX46" fmla="*/ 247383 w 354324"/>
                <a:gd name="connsiteY46" fmla="*/ 0 h 354324"/>
                <a:gd name="connsiteX47" fmla="*/ 274763 w 354324"/>
                <a:gd name="connsiteY47" fmla="*/ 0 h 354324"/>
                <a:gd name="connsiteX48" fmla="*/ 274763 w 354324"/>
                <a:gd name="connsiteY48" fmla="*/ 19005 h 354324"/>
                <a:gd name="connsiteX49" fmla="*/ 305686 w 354324"/>
                <a:gd name="connsiteY49" fmla="*/ 32856 h 354324"/>
                <a:gd name="connsiteX50" fmla="*/ 318570 w 354324"/>
                <a:gd name="connsiteY50" fmla="*/ 19005 h 354324"/>
                <a:gd name="connsiteX51" fmla="*/ 338219 w 354324"/>
                <a:gd name="connsiteY51" fmla="*/ 38654 h 354324"/>
                <a:gd name="connsiteX52" fmla="*/ 324368 w 354324"/>
                <a:gd name="connsiteY52" fmla="*/ 51538 h 354324"/>
                <a:gd name="connsiteX53" fmla="*/ 338219 w 354324"/>
                <a:gd name="connsiteY53" fmla="*/ 82461 h 354324"/>
                <a:gd name="connsiteX54" fmla="*/ 357224 w 354324"/>
                <a:gd name="connsiteY54" fmla="*/ 82461 h 354324"/>
                <a:gd name="connsiteX55" fmla="*/ 357224 w 354324"/>
                <a:gd name="connsiteY55" fmla="*/ 109841 h 354324"/>
                <a:gd name="connsiteX56" fmla="*/ 338219 w 354324"/>
                <a:gd name="connsiteY56" fmla="*/ 109841 h 354324"/>
                <a:gd name="connsiteX57" fmla="*/ 324368 w 354324"/>
                <a:gd name="connsiteY57" fmla="*/ 140764 h 354324"/>
                <a:gd name="connsiteX58" fmla="*/ 338219 w 354324"/>
                <a:gd name="connsiteY58" fmla="*/ 155259 h 354324"/>
                <a:gd name="connsiteX59" fmla="*/ 317604 w 354324"/>
                <a:gd name="connsiteY59" fmla="*/ 174264 h 354324"/>
                <a:gd name="connsiteX60" fmla="*/ 305686 w 354324"/>
                <a:gd name="connsiteY60" fmla="*/ 160413 h 354324"/>
                <a:gd name="connsiteX61" fmla="*/ 274763 w 354324"/>
                <a:gd name="connsiteY61" fmla="*/ 173297 h 354324"/>
                <a:gd name="connsiteX62" fmla="*/ 274763 w 354324"/>
                <a:gd name="connsiteY62" fmla="*/ 192302 h 354324"/>
                <a:gd name="connsiteX63" fmla="*/ 247383 w 354324"/>
                <a:gd name="connsiteY63" fmla="*/ 192302 h 354324"/>
                <a:gd name="connsiteX64" fmla="*/ 247383 w 354324"/>
                <a:gd name="connsiteY64" fmla="*/ 173297 h 354324"/>
                <a:gd name="connsiteX65" fmla="*/ 216460 w 354324"/>
                <a:gd name="connsiteY65" fmla="*/ 159446 h 354324"/>
                <a:gd name="connsiteX66" fmla="*/ 202610 w 354324"/>
                <a:gd name="connsiteY66" fmla="*/ 174908 h 354324"/>
                <a:gd name="connsiteX67" fmla="*/ 181994 w 354324"/>
                <a:gd name="connsiteY67" fmla="*/ 154293 h 354324"/>
                <a:gd name="connsiteX68" fmla="*/ 197456 w 354324"/>
                <a:gd name="connsiteY68" fmla="*/ 140442 h 354324"/>
                <a:gd name="connsiteX69" fmla="*/ 183605 w 354324"/>
                <a:gd name="connsiteY69" fmla="*/ 109519 h 354324"/>
                <a:gd name="connsiteX70" fmla="*/ 164600 w 354324"/>
                <a:gd name="connsiteY70" fmla="*/ 109519 h 354324"/>
                <a:gd name="connsiteX71" fmla="*/ 164600 w 354324"/>
                <a:gd name="connsiteY71" fmla="*/ 82139 h 354324"/>
                <a:gd name="connsiteX72" fmla="*/ 183605 w 354324"/>
                <a:gd name="connsiteY72" fmla="*/ 82139 h 354324"/>
                <a:gd name="connsiteX73" fmla="*/ 196489 w 354324"/>
                <a:gd name="connsiteY73" fmla="*/ 51216 h 354324"/>
                <a:gd name="connsiteX74" fmla="*/ 182638 w 354324"/>
                <a:gd name="connsiteY74" fmla="*/ 39298 h 354324"/>
                <a:gd name="connsiteX75" fmla="*/ 201643 w 354324"/>
                <a:gd name="connsiteY75" fmla="*/ 18683 h 354324"/>
                <a:gd name="connsiteX76" fmla="*/ 216138 w 354324"/>
                <a:gd name="connsiteY76" fmla="*/ 32534 h 354324"/>
                <a:gd name="connsiteX77" fmla="*/ 247061 w 354324"/>
                <a:gd name="connsiteY77" fmla="*/ 18683 h 354324"/>
                <a:gd name="connsiteX78" fmla="*/ 247061 w 354324"/>
                <a:gd name="connsiteY78" fmla="*/ 0 h 354324"/>
                <a:gd name="connsiteX79" fmla="*/ 297311 w 354324"/>
                <a:gd name="connsiteY79" fmla="*/ 60235 h 354324"/>
                <a:gd name="connsiteX80" fmla="*/ 261234 w 354324"/>
                <a:gd name="connsiteY80" fmla="*/ 45740 h 354324"/>
                <a:gd name="connsiteX81" fmla="*/ 225157 w 354324"/>
                <a:gd name="connsiteY81" fmla="*/ 60235 h 354324"/>
                <a:gd name="connsiteX82" fmla="*/ 210662 w 354324"/>
                <a:gd name="connsiteY82" fmla="*/ 96312 h 354324"/>
                <a:gd name="connsiteX83" fmla="*/ 225157 w 354324"/>
                <a:gd name="connsiteY83" fmla="*/ 132389 h 354324"/>
                <a:gd name="connsiteX84" fmla="*/ 261234 w 354324"/>
                <a:gd name="connsiteY84" fmla="*/ 146884 h 354324"/>
                <a:gd name="connsiteX85" fmla="*/ 297311 w 354324"/>
                <a:gd name="connsiteY85" fmla="*/ 132389 h 354324"/>
                <a:gd name="connsiteX86" fmla="*/ 311806 w 354324"/>
                <a:gd name="connsiteY86" fmla="*/ 96312 h 354324"/>
                <a:gd name="connsiteX87" fmla="*/ 297311 w 354324"/>
                <a:gd name="connsiteY87" fmla="*/ 60235 h 35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4324" h="354324">
                  <a:moveTo>
                    <a:pt x="82461" y="126913"/>
                  </a:moveTo>
                  <a:lnTo>
                    <a:pt x="92769" y="151071"/>
                  </a:lnTo>
                  <a:cubicBezTo>
                    <a:pt x="100822" y="149461"/>
                    <a:pt x="108230" y="148495"/>
                    <a:pt x="115639" y="148495"/>
                  </a:cubicBezTo>
                  <a:cubicBezTo>
                    <a:pt x="122725" y="148495"/>
                    <a:pt x="130456" y="149461"/>
                    <a:pt x="138509" y="151071"/>
                  </a:cubicBezTo>
                  <a:lnTo>
                    <a:pt x="147850" y="126913"/>
                  </a:lnTo>
                  <a:lnTo>
                    <a:pt x="173619" y="137221"/>
                  </a:lnTo>
                  <a:lnTo>
                    <a:pt x="163312" y="161379"/>
                  </a:lnTo>
                  <a:cubicBezTo>
                    <a:pt x="176518" y="169432"/>
                    <a:pt x="187470" y="180384"/>
                    <a:pt x="195845" y="193912"/>
                  </a:cubicBezTo>
                  <a:lnTo>
                    <a:pt x="220004" y="183605"/>
                  </a:lnTo>
                  <a:lnTo>
                    <a:pt x="230311" y="209374"/>
                  </a:lnTo>
                  <a:lnTo>
                    <a:pt x="206153" y="218715"/>
                  </a:lnTo>
                  <a:cubicBezTo>
                    <a:pt x="207763" y="226768"/>
                    <a:pt x="208730" y="234177"/>
                    <a:pt x="208730" y="241585"/>
                  </a:cubicBezTo>
                  <a:cubicBezTo>
                    <a:pt x="208730" y="248672"/>
                    <a:pt x="207763" y="256403"/>
                    <a:pt x="206153" y="264455"/>
                  </a:cubicBezTo>
                  <a:lnTo>
                    <a:pt x="230311" y="274763"/>
                  </a:lnTo>
                  <a:lnTo>
                    <a:pt x="220004" y="299566"/>
                  </a:lnTo>
                  <a:lnTo>
                    <a:pt x="195845" y="290224"/>
                  </a:lnTo>
                  <a:cubicBezTo>
                    <a:pt x="187148" y="303431"/>
                    <a:pt x="176518" y="314061"/>
                    <a:pt x="163312" y="322114"/>
                  </a:cubicBezTo>
                  <a:lnTo>
                    <a:pt x="173619" y="346916"/>
                  </a:lnTo>
                  <a:lnTo>
                    <a:pt x="147850" y="357224"/>
                  </a:lnTo>
                  <a:lnTo>
                    <a:pt x="138509" y="332421"/>
                  </a:lnTo>
                  <a:cubicBezTo>
                    <a:pt x="130456" y="334032"/>
                    <a:pt x="123047" y="334998"/>
                    <a:pt x="115639" y="334998"/>
                  </a:cubicBezTo>
                  <a:cubicBezTo>
                    <a:pt x="108552" y="334998"/>
                    <a:pt x="100822" y="334032"/>
                    <a:pt x="92769" y="332421"/>
                  </a:cubicBezTo>
                  <a:lnTo>
                    <a:pt x="82461" y="357224"/>
                  </a:lnTo>
                  <a:lnTo>
                    <a:pt x="57658" y="346916"/>
                  </a:lnTo>
                  <a:lnTo>
                    <a:pt x="67000" y="322114"/>
                  </a:lnTo>
                  <a:cubicBezTo>
                    <a:pt x="53793" y="314061"/>
                    <a:pt x="43163" y="303431"/>
                    <a:pt x="35110" y="290224"/>
                  </a:cubicBezTo>
                  <a:lnTo>
                    <a:pt x="10308" y="299566"/>
                  </a:lnTo>
                  <a:lnTo>
                    <a:pt x="0" y="274763"/>
                  </a:lnTo>
                  <a:lnTo>
                    <a:pt x="24803" y="264455"/>
                  </a:lnTo>
                  <a:cubicBezTo>
                    <a:pt x="23192" y="256403"/>
                    <a:pt x="22226" y="248994"/>
                    <a:pt x="22226" y="241585"/>
                  </a:cubicBezTo>
                  <a:cubicBezTo>
                    <a:pt x="22226" y="234499"/>
                    <a:pt x="23192" y="226768"/>
                    <a:pt x="24803" y="218715"/>
                  </a:cubicBezTo>
                  <a:lnTo>
                    <a:pt x="0" y="209374"/>
                  </a:lnTo>
                  <a:lnTo>
                    <a:pt x="10308" y="183605"/>
                  </a:lnTo>
                  <a:lnTo>
                    <a:pt x="35110" y="193912"/>
                  </a:lnTo>
                  <a:cubicBezTo>
                    <a:pt x="43163" y="180706"/>
                    <a:pt x="53793" y="169754"/>
                    <a:pt x="67000" y="161379"/>
                  </a:cubicBezTo>
                  <a:lnTo>
                    <a:pt x="57658" y="137221"/>
                  </a:lnTo>
                  <a:lnTo>
                    <a:pt x="82461" y="126913"/>
                  </a:lnTo>
                  <a:close/>
                  <a:moveTo>
                    <a:pt x="115317" y="175874"/>
                  </a:moveTo>
                  <a:cubicBezTo>
                    <a:pt x="96956" y="175874"/>
                    <a:pt x="81495" y="182316"/>
                    <a:pt x="68932" y="195201"/>
                  </a:cubicBezTo>
                  <a:cubicBezTo>
                    <a:pt x="56370" y="208086"/>
                    <a:pt x="49928" y="223547"/>
                    <a:pt x="49928" y="241585"/>
                  </a:cubicBezTo>
                  <a:cubicBezTo>
                    <a:pt x="49928" y="259624"/>
                    <a:pt x="56370" y="275085"/>
                    <a:pt x="69254" y="287970"/>
                  </a:cubicBezTo>
                  <a:cubicBezTo>
                    <a:pt x="82139" y="300854"/>
                    <a:pt x="97600" y="307296"/>
                    <a:pt x="115639" y="307296"/>
                  </a:cubicBezTo>
                  <a:cubicBezTo>
                    <a:pt x="133677" y="307296"/>
                    <a:pt x="149139" y="300854"/>
                    <a:pt x="162023" y="288292"/>
                  </a:cubicBezTo>
                  <a:cubicBezTo>
                    <a:pt x="174908" y="275729"/>
                    <a:pt x="181350" y="260268"/>
                    <a:pt x="181350" y="241907"/>
                  </a:cubicBezTo>
                  <a:cubicBezTo>
                    <a:pt x="181350" y="223547"/>
                    <a:pt x="174908" y="208086"/>
                    <a:pt x="162023" y="195201"/>
                  </a:cubicBezTo>
                  <a:cubicBezTo>
                    <a:pt x="149139" y="182316"/>
                    <a:pt x="133355" y="175874"/>
                    <a:pt x="115317" y="175874"/>
                  </a:cubicBezTo>
                  <a:close/>
                  <a:moveTo>
                    <a:pt x="247383" y="0"/>
                  </a:moveTo>
                  <a:lnTo>
                    <a:pt x="274763" y="0"/>
                  </a:lnTo>
                  <a:lnTo>
                    <a:pt x="274763" y="19005"/>
                  </a:lnTo>
                  <a:cubicBezTo>
                    <a:pt x="285715" y="21260"/>
                    <a:pt x="296022" y="25769"/>
                    <a:pt x="305686" y="32856"/>
                  </a:cubicBezTo>
                  <a:lnTo>
                    <a:pt x="318570" y="19005"/>
                  </a:lnTo>
                  <a:lnTo>
                    <a:pt x="338219" y="38654"/>
                  </a:lnTo>
                  <a:lnTo>
                    <a:pt x="324368" y="51538"/>
                  </a:lnTo>
                  <a:cubicBezTo>
                    <a:pt x="331133" y="61202"/>
                    <a:pt x="335964" y="71509"/>
                    <a:pt x="338219" y="82461"/>
                  </a:cubicBezTo>
                  <a:lnTo>
                    <a:pt x="357224" y="82461"/>
                  </a:lnTo>
                  <a:lnTo>
                    <a:pt x="357224" y="109841"/>
                  </a:lnTo>
                  <a:lnTo>
                    <a:pt x="338219" y="109841"/>
                  </a:lnTo>
                  <a:cubicBezTo>
                    <a:pt x="335964" y="121437"/>
                    <a:pt x="331455" y="131745"/>
                    <a:pt x="324368" y="140764"/>
                  </a:cubicBezTo>
                  <a:lnTo>
                    <a:pt x="338219" y="155259"/>
                  </a:lnTo>
                  <a:lnTo>
                    <a:pt x="317604" y="174264"/>
                  </a:lnTo>
                  <a:lnTo>
                    <a:pt x="305686" y="160413"/>
                  </a:lnTo>
                  <a:cubicBezTo>
                    <a:pt x="296022" y="166855"/>
                    <a:pt x="285715" y="171042"/>
                    <a:pt x="274763" y="173297"/>
                  </a:cubicBezTo>
                  <a:lnTo>
                    <a:pt x="274763" y="192302"/>
                  </a:lnTo>
                  <a:lnTo>
                    <a:pt x="247383" y="192302"/>
                  </a:lnTo>
                  <a:lnTo>
                    <a:pt x="247383" y="173297"/>
                  </a:lnTo>
                  <a:cubicBezTo>
                    <a:pt x="236431" y="171042"/>
                    <a:pt x="226124" y="166533"/>
                    <a:pt x="216460" y="159446"/>
                  </a:cubicBezTo>
                  <a:lnTo>
                    <a:pt x="202610" y="174908"/>
                  </a:lnTo>
                  <a:lnTo>
                    <a:pt x="181994" y="154293"/>
                  </a:lnTo>
                  <a:lnTo>
                    <a:pt x="197456" y="140442"/>
                  </a:lnTo>
                  <a:cubicBezTo>
                    <a:pt x="190691" y="130778"/>
                    <a:pt x="185860" y="120471"/>
                    <a:pt x="183605" y="109519"/>
                  </a:cubicBezTo>
                  <a:lnTo>
                    <a:pt x="164600" y="109519"/>
                  </a:lnTo>
                  <a:lnTo>
                    <a:pt x="164600" y="82139"/>
                  </a:lnTo>
                  <a:lnTo>
                    <a:pt x="183605" y="82139"/>
                  </a:lnTo>
                  <a:cubicBezTo>
                    <a:pt x="185860" y="71187"/>
                    <a:pt x="190047" y="60880"/>
                    <a:pt x="196489" y="51216"/>
                  </a:cubicBezTo>
                  <a:lnTo>
                    <a:pt x="182638" y="39298"/>
                  </a:lnTo>
                  <a:lnTo>
                    <a:pt x="201643" y="18683"/>
                  </a:lnTo>
                  <a:lnTo>
                    <a:pt x="216138" y="32534"/>
                  </a:lnTo>
                  <a:cubicBezTo>
                    <a:pt x="225157" y="25769"/>
                    <a:pt x="235465" y="20937"/>
                    <a:pt x="247061" y="18683"/>
                  </a:cubicBezTo>
                  <a:lnTo>
                    <a:pt x="247061" y="0"/>
                  </a:lnTo>
                  <a:close/>
                  <a:moveTo>
                    <a:pt x="297311" y="60235"/>
                  </a:moveTo>
                  <a:cubicBezTo>
                    <a:pt x="287647" y="50572"/>
                    <a:pt x="275407" y="45740"/>
                    <a:pt x="261234" y="45740"/>
                  </a:cubicBezTo>
                  <a:cubicBezTo>
                    <a:pt x="247061" y="45740"/>
                    <a:pt x="234821" y="50572"/>
                    <a:pt x="225157" y="60235"/>
                  </a:cubicBezTo>
                  <a:cubicBezTo>
                    <a:pt x="215494" y="69899"/>
                    <a:pt x="210662" y="82139"/>
                    <a:pt x="210662" y="96312"/>
                  </a:cubicBezTo>
                  <a:cubicBezTo>
                    <a:pt x="210662" y="110485"/>
                    <a:pt x="215494" y="122725"/>
                    <a:pt x="225157" y="132389"/>
                  </a:cubicBezTo>
                  <a:cubicBezTo>
                    <a:pt x="234821" y="142052"/>
                    <a:pt x="247061" y="146884"/>
                    <a:pt x="261234" y="146884"/>
                  </a:cubicBezTo>
                  <a:cubicBezTo>
                    <a:pt x="275407" y="146884"/>
                    <a:pt x="287647" y="142052"/>
                    <a:pt x="297311" y="132389"/>
                  </a:cubicBezTo>
                  <a:cubicBezTo>
                    <a:pt x="306974" y="122725"/>
                    <a:pt x="311806" y="110485"/>
                    <a:pt x="311806" y="96312"/>
                  </a:cubicBezTo>
                  <a:cubicBezTo>
                    <a:pt x="311806" y="81817"/>
                    <a:pt x="306974" y="69899"/>
                    <a:pt x="297311" y="60235"/>
                  </a:cubicBezTo>
                  <a:close/>
                </a:path>
              </a:pathLst>
            </a:custGeom>
            <a:grpFill/>
            <a:ln w="3221"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37A0D5CD-6307-370A-565A-DE9B1696D433}"/>
              </a:ext>
            </a:extLst>
          </p:cNvPr>
          <p:cNvGrpSpPr/>
          <p:nvPr/>
        </p:nvGrpSpPr>
        <p:grpSpPr>
          <a:xfrm>
            <a:off x="7487877" y="3045265"/>
            <a:ext cx="792088" cy="792088"/>
            <a:chOff x="7487877" y="3045265"/>
            <a:chExt cx="792088" cy="792088"/>
          </a:xfrm>
        </p:grpSpPr>
        <p:sp>
          <p:nvSpPr>
            <p:cNvPr id="25" name="Oval 24">
              <a:extLst>
                <a:ext uri="{FF2B5EF4-FFF2-40B4-BE49-F238E27FC236}">
                  <a16:creationId xmlns:a16="http://schemas.microsoft.com/office/drawing/2014/main" id="{63C727C8-4907-C654-86E9-9C02C47280CF}"/>
                </a:ext>
              </a:extLst>
            </p:cNvPr>
            <p:cNvSpPr/>
            <p:nvPr/>
          </p:nvSpPr>
          <p:spPr>
            <a:xfrm>
              <a:off x="7487877" y="3045265"/>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2B22075-0D28-EC32-9179-B3455942BEA6}"/>
                </a:ext>
              </a:extLst>
            </p:cNvPr>
            <p:cNvSpPr/>
            <p:nvPr/>
          </p:nvSpPr>
          <p:spPr>
            <a:xfrm>
              <a:off x="7724814" y="3259502"/>
              <a:ext cx="266989" cy="266989"/>
            </a:xfrm>
            <a:custGeom>
              <a:avLst/>
              <a:gdLst>
                <a:gd name="connsiteX0" fmla="*/ 55081 w 328555"/>
                <a:gd name="connsiteY0" fmla="*/ 0 h 328555"/>
                <a:gd name="connsiteX1" fmla="*/ 82461 w 328555"/>
                <a:gd name="connsiteY1" fmla="*/ 0 h 328555"/>
                <a:gd name="connsiteX2" fmla="*/ 82461 w 328555"/>
                <a:gd name="connsiteY2" fmla="*/ 227412 h 328555"/>
                <a:gd name="connsiteX3" fmla="*/ 227734 w 328555"/>
                <a:gd name="connsiteY3" fmla="*/ 82139 h 328555"/>
                <a:gd name="connsiteX4" fmla="*/ 96312 w 328555"/>
                <a:gd name="connsiteY4" fmla="*/ 82139 h 328555"/>
                <a:gd name="connsiteX5" fmla="*/ 96312 w 328555"/>
                <a:gd name="connsiteY5" fmla="*/ 54759 h 328555"/>
                <a:gd name="connsiteX6" fmla="*/ 255114 w 328555"/>
                <a:gd name="connsiteY6" fmla="*/ 54759 h 328555"/>
                <a:gd name="connsiteX7" fmla="*/ 305686 w 328555"/>
                <a:gd name="connsiteY7" fmla="*/ 3221 h 328555"/>
                <a:gd name="connsiteX8" fmla="*/ 326300 w 328555"/>
                <a:gd name="connsiteY8" fmla="*/ 23836 h 328555"/>
                <a:gd name="connsiteX9" fmla="*/ 274762 w 328555"/>
                <a:gd name="connsiteY9" fmla="*/ 74408 h 328555"/>
                <a:gd name="connsiteX10" fmla="*/ 274762 w 328555"/>
                <a:gd name="connsiteY10" fmla="*/ 233210 h 328555"/>
                <a:gd name="connsiteX11" fmla="*/ 247383 w 328555"/>
                <a:gd name="connsiteY11" fmla="*/ 233210 h 328555"/>
                <a:gd name="connsiteX12" fmla="*/ 247383 w 328555"/>
                <a:gd name="connsiteY12" fmla="*/ 101788 h 328555"/>
                <a:gd name="connsiteX13" fmla="*/ 102110 w 328555"/>
                <a:gd name="connsiteY13" fmla="*/ 247061 h 328555"/>
                <a:gd name="connsiteX14" fmla="*/ 329522 w 328555"/>
                <a:gd name="connsiteY14" fmla="*/ 247061 h 328555"/>
                <a:gd name="connsiteX15" fmla="*/ 329522 w 328555"/>
                <a:gd name="connsiteY15" fmla="*/ 274441 h 328555"/>
                <a:gd name="connsiteX16" fmla="*/ 275085 w 328555"/>
                <a:gd name="connsiteY16" fmla="*/ 274441 h 328555"/>
                <a:gd name="connsiteX17" fmla="*/ 275085 w 328555"/>
                <a:gd name="connsiteY17" fmla="*/ 329522 h 328555"/>
                <a:gd name="connsiteX18" fmla="*/ 247705 w 328555"/>
                <a:gd name="connsiteY18" fmla="*/ 329522 h 328555"/>
                <a:gd name="connsiteX19" fmla="*/ 247705 w 328555"/>
                <a:gd name="connsiteY19" fmla="*/ 274441 h 328555"/>
                <a:gd name="connsiteX20" fmla="*/ 68932 w 328555"/>
                <a:gd name="connsiteY20" fmla="*/ 274441 h 328555"/>
                <a:gd name="connsiteX21" fmla="*/ 55081 w 328555"/>
                <a:gd name="connsiteY21" fmla="*/ 274441 h 328555"/>
                <a:gd name="connsiteX22" fmla="*/ 55081 w 328555"/>
                <a:gd name="connsiteY22" fmla="*/ 260912 h 328555"/>
                <a:gd name="connsiteX23" fmla="*/ 55081 w 328555"/>
                <a:gd name="connsiteY23" fmla="*/ 82139 h 328555"/>
                <a:gd name="connsiteX24" fmla="*/ 0 w 328555"/>
                <a:gd name="connsiteY24" fmla="*/ 82139 h 328555"/>
                <a:gd name="connsiteX25" fmla="*/ 0 w 328555"/>
                <a:gd name="connsiteY25" fmla="*/ 54759 h 328555"/>
                <a:gd name="connsiteX26" fmla="*/ 55081 w 328555"/>
                <a:gd name="connsiteY26" fmla="*/ 54759 h 328555"/>
                <a:gd name="connsiteX27" fmla="*/ 55081 w 328555"/>
                <a:gd name="connsiteY27" fmla="*/ 0 h 32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8555" h="328555">
                  <a:moveTo>
                    <a:pt x="55081" y="0"/>
                  </a:moveTo>
                  <a:lnTo>
                    <a:pt x="82461" y="0"/>
                  </a:lnTo>
                  <a:lnTo>
                    <a:pt x="82461" y="227412"/>
                  </a:lnTo>
                  <a:lnTo>
                    <a:pt x="227734" y="82139"/>
                  </a:lnTo>
                  <a:lnTo>
                    <a:pt x="96312" y="82139"/>
                  </a:lnTo>
                  <a:lnTo>
                    <a:pt x="96312" y="54759"/>
                  </a:lnTo>
                  <a:lnTo>
                    <a:pt x="255114" y="54759"/>
                  </a:lnTo>
                  <a:lnTo>
                    <a:pt x="305686" y="3221"/>
                  </a:lnTo>
                  <a:lnTo>
                    <a:pt x="326300" y="23836"/>
                  </a:lnTo>
                  <a:lnTo>
                    <a:pt x="274762" y="74408"/>
                  </a:lnTo>
                  <a:lnTo>
                    <a:pt x="274762" y="233210"/>
                  </a:lnTo>
                  <a:lnTo>
                    <a:pt x="247383" y="233210"/>
                  </a:lnTo>
                  <a:lnTo>
                    <a:pt x="247383" y="101788"/>
                  </a:lnTo>
                  <a:lnTo>
                    <a:pt x="102110" y="247061"/>
                  </a:lnTo>
                  <a:lnTo>
                    <a:pt x="329522" y="247061"/>
                  </a:lnTo>
                  <a:lnTo>
                    <a:pt x="329522" y="274441"/>
                  </a:lnTo>
                  <a:lnTo>
                    <a:pt x="275085" y="274441"/>
                  </a:lnTo>
                  <a:lnTo>
                    <a:pt x="275085" y="329522"/>
                  </a:lnTo>
                  <a:lnTo>
                    <a:pt x="247705" y="329522"/>
                  </a:lnTo>
                  <a:lnTo>
                    <a:pt x="247705" y="274441"/>
                  </a:lnTo>
                  <a:lnTo>
                    <a:pt x="68932" y="274441"/>
                  </a:lnTo>
                  <a:lnTo>
                    <a:pt x="55081" y="274441"/>
                  </a:lnTo>
                  <a:lnTo>
                    <a:pt x="55081" y="260912"/>
                  </a:lnTo>
                  <a:lnTo>
                    <a:pt x="55081" y="82139"/>
                  </a:lnTo>
                  <a:lnTo>
                    <a:pt x="0" y="82139"/>
                  </a:lnTo>
                  <a:lnTo>
                    <a:pt x="0" y="54759"/>
                  </a:lnTo>
                  <a:lnTo>
                    <a:pt x="55081" y="54759"/>
                  </a:lnTo>
                  <a:lnTo>
                    <a:pt x="55081" y="0"/>
                  </a:lnTo>
                  <a:close/>
                </a:path>
              </a:pathLst>
            </a:custGeom>
            <a:solidFill>
              <a:schemeClr val="accent4"/>
            </a:solidFill>
            <a:ln w="3221" cap="flat">
              <a:no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C0EDF378-E8C9-A6A2-3514-58FA56012B69}"/>
              </a:ext>
            </a:extLst>
          </p:cNvPr>
          <p:cNvGrpSpPr/>
          <p:nvPr/>
        </p:nvGrpSpPr>
        <p:grpSpPr>
          <a:xfrm>
            <a:off x="8637136" y="4360768"/>
            <a:ext cx="792088" cy="792088"/>
            <a:chOff x="8637136" y="4360768"/>
            <a:chExt cx="792088" cy="792088"/>
          </a:xfrm>
        </p:grpSpPr>
        <p:sp>
          <p:nvSpPr>
            <p:cNvPr id="28" name="Oval 27">
              <a:extLst>
                <a:ext uri="{FF2B5EF4-FFF2-40B4-BE49-F238E27FC236}">
                  <a16:creationId xmlns:a16="http://schemas.microsoft.com/office/drawing/2014/main" id="{2AB8106C-C475-6C4F-1ABE-B96A4358461B}"/>
                </a:ext>
              </a:extLst>
            </p:cNvPr>
            <p:cNvSpPr/>
            <p:nvPr/>
          </p:nvSpPr>
          <p:spPr>
            <a:xfrm>
              <a:off x="8637136" y="4360768"/>
              <a:ext cx="792088" cy="7920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0A5C096-B813-1A99-B8AA-997A905A7B80}"/>
                </a:ext>
              </a:extLst>
            </p:cNvPr>
            <p:cNvSpPr/>
            <p:nvPr/>
          </p:nvSpPr>
          <p:spPr>
            <a:xfrm>
              <a:off x="8899662" y="4628530"/>
              <a:ext cx="267036" cy="256564"/>
            </a:xfrm>
            <a:custGeom>
              <a:avLst/>
              <a:gdLst>
                <a:gd name="connsiteX0" fmla="*/ 88141 w 329251"/>
                <a:gd name="connsiteY0" fmla="*/ 111687 h 316339"/>
                <a:gd name="connsiteX1" fmla="*/ 88141 w 329251"/>
                <a:gd name="connsiteY1" fmla="*/ 183994 h 316339"/>
                <a:gd name="connsiteX2" fmla="*/ 67482 w 329251"/>
                <a:gd name="connsiteY2" fmla="*/ 172050 h 316339"/>
                <a:gd name="connsiteX3" fmla="*/ 31329 w 329251"/>
                <a:gd name="connsiteY3" fmla="*/ 230476 h 316339"/>
                <a:gd name="connsiteX4" fmla="*/ 29715 w 329251"/>
                <a:gd name="connsiteY4" fmla="*/ 251135 h 316339"/>
                <a:gd name="connsiteX5" fmla="*/ 48760 w 329251"/>
                <a:gd name="connsiteY5" fmla="*/ 261465 h 316339"/>
                <a:gd name="connsiteX6" fmla="*/ 124617 w 329251"/>
                <a:gd name="connsiteY6" fmla="*/ 261465 h 316339"/>
                <a:gd name="connsiteX7" fmla="*/ 124617 w 329251"/>
                <a:gd name="connsiteY7" fmla="*/ 288902 h 316339"/>
                <a:gd name="connsiteX8" fmla="*/ 48760 w 329251"/>
                <a:gd name="connsiteY8" fmla="*/ 288902 h 316339"/>
                <a:gd name="connsiteX9" fmla="*/ 6474 w 329251"/>
                <a:gd name="connsiteY9" fmla="*/ 264047 h 316339"/>
                <a:gd name="connsiteX10" fmla="*/ 8088 w 329251"/>
                <a:gd name="connsiteY10" fmla="*/ 215950 h 316339"/>
                <a:gd name="connsiteX11" fmla="*/ 8088 w 329251"/>
                <a:gd name="connsiteY11" fmla="*/ 214982 h 316339"/>
                <a:gd name="connsiteX12" fmla="*/ 9056 w 329251"/>
                <a:gd name="connsiteY12" fmla="*/ 214982 h 316339"/>
                <a:gd name="connsiteX13" fmla="*/ 43596 w 329251"/>
                <a:gd name="connsiteY13" fmla="*/ 157202 h 316339"/>
                <a:gd name="connsiteX14" fmla="*/ 26487 w 329251"/>
                <a:gd name="connsiteY14" fmla="*/ 146872 h 316339"/>
                <a:gd name="connsiteX15" fmla="*/ 88141 w 329251"/>
                <a:gd name="connsiteY15" fmla="*/ 111687 h 316339"/>
                <a:gd name="connsiteX16" fmla="*/ 165612 w 329251"/>
                <a:gd name="connsiteY16" fmla="*/ 0 h 316339"/>
                <a:gd name="connsiteX17" fmla="*/ 203380 w 329251"/>
                <a:gd name="connsiteY17" fmla="*/ 20659 h 316339"/>
                <a:gd name="connsiteX18" fmla="*/ 246311 w 329251"/>
                <a:gd name="connsiteY18" fmla="*/ 89415 h 316339"/>
                <a:gd name="connsiteX19" fmla="*/ 266002 w 329251"/>
                <a:gd name="connsiteY19" fmla="*/ 78117 h 316339"/>
                <a:gd name="connsiteX20" fmla="*/ 266002 w 329251"/>
                <a:gd name="connsiteY20" fmla="*/ 151391 h 316339"/>
                <a:gd name="connsiteX21" fmla="*/ 202411 w 329251"/>
                <a:gd name="connsiteY21" fmla="*/ 115238 h 316339"/>
                <a:gd name="connsiteX22" fmla="*/ 223070 w 329251"/>
                <a:gd name="connsiteY22" fmla="*/ 103295 h 316339"/>
                <a:gd name="connsiteX23" fmla="*/ 180138 w 329251"/>
                <a:gd name="connsiteY23" fmla="*/ 34539 h 316339"/>
                <a:gd name="connsiteX24" fmla="*/ 165935 w 329251"/>
                <a:gd name="connsiteY24" fmla="*/ 26792 h 316339"/>
                <a:gd name="connsiteX25" fmla="*/ 151732 w 329251"/>
                <a:gd name="connsiteY25" fmla="*/ 34539 h 316339"/>
                <a:gd name="connsiteX26" fmla="*/ 112028 w 329251"/>
                <a:gd name="connsiteY26" fmla="*/ 98130 h 316339"/>
                <a:gd name="connsiteX27" fmla="*/ 89110 w 329251"/>
                <a:gd name="connsiteY27" fmla="*/ 84250 h 316339"/>
                <a:gd name="connsiteX28" fmla="*/ 127845 w 329251"/>
                <a:gd name="connsiteY28" fmla="*/ 20659 h 316339"/>
                <a:gd name="connsiteX29" fmla="*/ 165612 w 329251"/>
                <a:gd name="connsiteY29" fmla="*/ 0 h 316339"/>
                <a:gd name="connsiteX30" fmla="*/ 290212 w 329251"/>
                <a:gd name="connsiteY30" fmla="*/ 160107 h 316339"/>
                <a:gd name="connsiteX31" fmla="*/ 324751 w 329251"/>
                <a:gd name="connsiteY31" fmla="*/ 215305 h 316339"/>
                <a:gd name="connsiteX32" fmla="*/ 324751 w 329251"/>
                <a:gd name="connsiteY32" fmla="*/ 216273 h 316339"/>
                <a:gd name="connsiteX33" fmla="*/ 324751 w 329251"/>
                <a:gd name="connsiteY33" fmla="*/ 265015 h 316339"/>
                <a:gd name="connsiteX34" fmla="*/ 284401 w 329251"/>
                <a:gd name="connsiteY34" fmla="*/ 289548 h 316339"/>
                <a:gd name="connsiteX35" fmla="*/ 206930 w 329251"/>
                <a:gd name="connsiteY35" fmla="*/ 289548 h 316339"/>
                <a:gd name="connsiteX36" fmla="*/ 206930 w 329251"/>
                <a:gd name="connsiteY36" fmla="*/ 316986 h 316339"/>
                <a:gd name="connsiteX37" fmla="*/ 139789 w 329251"/>
                <a:gd name="connsiteY37" fmla="*/ 275668 h 316339"/>
                <a:gd name="connsiteX38" fmla="*/ 206930 w 329251"/>
                <a:gd name="connsiteY38" fmla="*/ 234350 h 316339"/>
                <a:gd name="connsiteX39" fmla="*/ 206930 w 329251"/>
                <a:gd name="connsiteY39" fmla="*/ 261787 h 316339"/>
                <a:gd name="connsiteX40" fmla="*/ 284401 w 329251"/>
                <a:gd name="connsiteY40" fmla="*/ 261787 h 316339"/>
                <a:gd name="connsiteX41" fmla="*/ 302155 w 329251"/>
                <a:gd name="connsiteY41" fmla="*/ 251781 h 316339"/>
                <a:gd name="connsiteX42" fmla="*/ 301832 w 329251"/>
                <a:gd name="connsiteY42" fmla="*/ 230799 h 316339"/>
                <a:gd name="connsiteX43" fmla="*/ 267293 w 329251"/>
                <a:gd name="connsiteY43" fmla="*/ 175601 h 316339"/>
                <a:gd name="connsiteX44" fmla="*/ 290212 w 329251"/>
                <a:gd name="connsiteY44" fmla="*/ 160107 h 31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251" h="316339">
                  <a:moveTo>
                    <a:pt x="88141" y="111687"/>
                  </a:moveTo>
                  <a:lnTo>
                    <a:pt x="88141" y="183994"/>
                  </a:lnTo>
                  <a:lnTo>
                    <a:pt x="67482" y="172050"/>
                  </a:lnTo>
                  <a:lnTo>
                    <a:pt x="31329" y="230476"/>
                  </a:lnTo>
                  <a:cubicBezTo>
                    <a:pt x="26165" y="237255"/>
                    <a:pt x="25519" y="244357"/>
                    <a:pt x="29715" y="251135"/>
                  </a:cubicBezTo>
                  <a:cubicBezTo>
                    <a:pt x="33589" y="257914"/>
                    <a:pt x="40045" y="261465"/>
                    <a:pt x="48760" y="261465"/>
                  </a:cubicBezTo>
                  <a:lnTo>
                    <a:pt x="124617" y="261465"/>
                  </a:lnTo>
                  <a:lnTo>
                    <a:pt x="124617" y="288902"/>
                  </a:lnTo>
                  <a:lnTo>
                    <a:pt x="48760" y="288902"/>
                  </a:lnTo>
                  <a:cubicBezTo>
                    <a:pt x="29715" y="288902"/>
                    <a:pt x="15835" y="280510"/>
                    <a:pt x="6474" y="264047"/>
                  </a:cubicBezTo>
                  <a:cubicBezTo>
                    <a:pt x="-2564" y="247262"/>
                    <a:pt x="-2241" y="231445"/>
                    <a:pt x="8088" y="215950"/>
                  </a:cubicBezTo>
                  <a:lnTo>
                    <a:pt x="8088" y="214982"/>
                  </a:lnTo>
                  <a:lnTo>
                    <a:pt x="9056" y="214982"/>
                  </a:lnTo>
                  <a:lnTo>
                    <a:pt x="43596" y="157202"/>
                  </a:lnTo>
                  <a:lnTo>
                    <a:pt x="26487" y="146872"/>
                  </a:lnTo>
                  <a:lnTo>
                    <a:pt x="88141" y="111687"/>
                  </a:lnTo>
                  <a:close/>
                  <a:moveTo>
                    <a:pt x="165612" y="0"/>
                  </a:moveTo>
                  <a:cubicBezTo>
                    <a:pt x="182398" y="0"/>
                    <a:pt x="194987" y="6779"/>
                    <a:pt x="203380" y="20659"/>
                  </a:cubicBezTo>
                  <a:lnTo>
                    <a:pt x="246311" y="89415"/>
                  </a:lnTo>
                  <a:lnTo>
                    <a:pt x="266002" y="78117"/>
                  </a:lnTo>
                  <a:lnTo>
                    <a:pt x="266002" y="151391"/>
                  </a:lnTo>
                  <a:lnTo>
                    <a:pt x="202411" y="115238"/>
                  </a:lnTo>
                  <a:lnTo>
                    <a:pt x="223070" y="103295"/>
                  </a:lnTo>
                  <a:lnTo>
                    <a:pt x="180138" y="34539"/>
                  </a:lnTo>
                  <a:cubicBezTo>
                    <a:pt x="176588" y="29374"/>
                    <a:pt x="172068" y="26792"/>
                    <a:pt x="165935" y="26792"/>
                  </a:cubicBezTo>
                  <a:cubicBezTo>
                    <a:pt x="159802" y="26792"/>
                    <a:pt x="155283" y="29374"/>
                    <a:pt x="151732" y="34539"/>
                  </a:cubicBezTo>
                  <a:lnTo>
                    <a:pt x="112028" y="98130"/>
                  </a:lnTo>
                  <a:lnTo>
                    <a:pt x="89110" y="84250"/>
                  </a:lnTo>
                  <a:lnTo>
                    <a:pt x="127845" y="20659"/>
                  </a:lnTo>
                  <a:cubicBezTo>
                    <a:pt x="136238" y="6779"/>
                    <a:pt x="148827" y="0"/>
                    <a:pt x="165612" y="0"/>
                  </a:cubicBezTo>
                  <a:close/>
                  <a:moveTo>
                    <a:pt x="290212" y="160107"/>
                  </a:moveTo>
                  <a:lnTo>
                    <a:pt x="324751" y="215305"/>
                  </a:lnTo>
                  <a:lnTo>
                    <a:pt x="324751" y="216273"/>
                  </a:lnTo>
                  <a:cubicBezTo>
                    <a:pt x="333789" y="232413"/>
                    <a:pt x="333789" y="248553"/>
                    <a:pt x="324751" y="265015"/>
                  </a:cubicBezTo>
                  <a:cubicBezTo>
                    <a:pt x="315713" y="281478"/>
                    <a:pt x="302155" y="289548"/>
                    <a:pt x="284401" y="289548"/>
                  </a:cubicBezTo>
                  <a:lnTo>
                    <a:pt x="206930" y="289548"/>
                  </a:lnTo>
                  <a:lnTo>
                    <a:pt x="206930" y="316986"/>
                  </a:lnTo>
                  <a:lnTo>
                    <a:pt x="139789" y="275668"/>
                  </a:lnTo>
                  <a:lnTo>
                    <a:pt x="206930" y="234350"/>
                  </a:lnTo>
                  <a:lnTo>
                    <a:pt x="206930" y="261787"/>
                  </a:lnTo>
                  <a:lnTo>
                    <a:pt x="284401" y="261787"/>
                  </a:lnTo>
                  <a:cubicBezTo>
                    <a:pt x="292471" y="261787"/>
                    <a:pt x="298282" y="258560"/>
                    <a:pt x="302155" y="251781"/>
                  </a:cubicBezTo>
                  <a:cubicBezTo>
                    <a:pt x="306029" y="245325"/>
                    <a:pt x="305706" y="238223"/>
                    <a:pt x="301832" y="230799"/>
                  </a:cubicBezTo>
                  <a:lnTo>
                    <a:pt x="267293" y="175601"/>
                  </a:lnTo>
                  <a:lnTo>
                    <a:pt x="290212" y="160107"/>
                  </a:lnTo>
                  <a:close/>
                </a:path>
              </a:pathLst>
            </a:custGeom>
            <a:solidFill>
              <a:schemeClr val="accent5"/>
            </a:solidFill>
            <a:ln w="3228" cap="flat">
              <a:noFill/>
              <a:prstDash val="solid"/>
              <a:miter/>
            </a:ln>
          </p:spPr>
          <p:txBody>
            <a:bodyPr rtlCol="0" anchor="ctr"/>
            <a:lstStyle/>
            <a:p>
              <a:endParaRPr lang="en-US"/>
            </a:p>
          </p:txBody>
        </p:sp>
      </p:grpSp>
      <p:sp>
        <p:nvSpPr>
          <p:cNvPr id="32" name="TextBox 31">
            <a:extLst>
              <a:ext uri="{FF2B5EF4-FFF2-40B4-BE49-F238E27FC236}">
                <a16:creationId xmlns:a16="http://schemas.microsoft.com/office/drawing/2014/main" id="{5B6A271D-8C11-D0CA-14A4-BAEF14ECAAE8}"/>
              </a:ext>
            </a:extLst>
          </p:cNvPr>
          <p:cNvSpPr txBox="1"/>
          <p:nvPr/>
        </p:nvSpPr>
        <p:spPr>
          <a:xfrm>
            <a:off x="2508434" y="2070889"/>
            <a:ext cx="1399486" cy="523220"/>
          </a:xfrm>
          <a:prstGeom prst="rect">
            <a:avLst/>
          </a:prstGeom>
          <a:noFill/>
        </p:spPr>
        <p:txBody>
          <a:bodyPr wrap="square" lIns="0" rIns="0" rtlCol="0">
            <a:spAutoFit/>
          </a:bodyPr>
          <a:lstStyle/>
          <a:p>
            <a:pPr algn="ctr"/>
            <a:r>
              <a:rPr lang="en-GB" sz="1400" b="1" dirty="0">
                <a:latin typeface="+mj-lt"/>
              </a:rPr>
              <a:t>Preprocessing and Cleaning</a:t>
            </a:r>
            <a:endParaRPr lang="en-US" sz="1400" b="1" dirty="0">
              <a:latin typeface="+mj-lt"/>
            </a:endParaRPr>
          </a:p>
        </p:txBody>
      </p:sp>
      <p:sp>
        <p:nvSpPr>
          <p:cNvPr id="35" name="TextBox 34">
            <a:extLst>
              <a:ext uri="{FF2B5EF4-FFF2-40B4-BE49-F238E27FC236}">
                <a16:creationId xmlns:a16="http://schemas.microsoft.com/office/drawing/2014/main" id="{1FE02CC1-C736-FBC8-596B-8520D31DF62B}"/>
              </a:ext>
            </a:extLst>
          </p:cNvPr>
          <p:cNvSpPr txBox="1"/>
          <p:nvPr/>
        </p:nvSpPr>
        <p:spPr>
          <a:xfrm>
            <a:off x="4859170" y="2286332"/>
            <a:ext cx="1296144" cy="307777"/>
          </a:xfrm>
          <a:prstGeom prst="rect">
            <a:avLst/>
          </a:prstGeom>
          <a:noFill/>
        </p:spPr>
        <p:txBody>
          <a:bodyPr wrap="square" lIns="0" rIns="0" rtlCol="0">
            <a:spAutoFit/>
          </a:bodyPr>
          <a:lstStyle/>
          <a:p>
            <a:pPr algn="ctr"/>
            <a:r>
              <a:rPr lang="en-US" sz="1400" b="1" dirty="0">
                <a:latin typeface="+mj-lt"/>
              </a:rPr>
              <a:t>Text Classification</a:t>
            </a:r>
          </a:p>
        </p:txBody>
      </p:sp>
      <p:sp>
        <p:nvSpPr>
          <p:cNvPr id="38" name="TextBox 37">
            <a:extLst>
              <a:ext uri="{FF2B5EF4-FFF2-40B4-BE49-F238E27FC236}">
                <a16:creationId xmlns:a16="http://schemas.microsoft.com/office/drawing/2014/main" id="{E4AC1658-D032-02AB-9355-9CF49DFBE983}"/>
              </a:ext>
            </a:extLst>
          </p:cNvPr>
          <p:cNvSpPr txBox="1"/>
          <p:nvPr/>
        </p:nvSpPr>
        <p:spPr>
          <a:xfrm>
            <a:off x="7234021" y="2070889"/>
            <a:ext cx="1296144" cy="523220"/>
          </a:xfrm>
          <a:prstGeom prst="rect">
            <a:avLst/>
          </a:prstGeom>
          <a:noFill/>
        </p:spPr>
        <p:txBody>
          <a:bodyPr wrap="square" lIns="0" rIns="0" rtlCol="0">
            <a:spAutoFit/>
          </a:bodyPr>
          <a:lstStyle/>
          <a:p>
            <a:pPr algn="ctr"/>
            <a:r>
              <a:rPr lang="en-US" sz="1400" b="1" dirty="0">
                <a:latin typeface="+mj-lt"/>
              </a:rPr>
              <a:t>Time Series Analysis</a:t>
            </a:r>
          </a:p>
        </p:txBody>
      </p:sp>
      <p:sp>
        <p:nvSpPr>
          <p:cNvPr id="41" name="TextBox 40">
            <a:extLst>
              <a:ext uri="{FF2B5EF4-FFF2-40B4-BE49-F238E27FC236}">
                <a16:creationId xmlns:a16="http://schemas.microsoft.com/office/drawing/2014/main" id="{77212DE2-6C08-AF55-1390-F22FE16889F7}"/>
              </a:ext>
            </a:extLst>
          </p:cNvPr>
          <p:cNvSpPr txBox="1"/>
          <p:nvPr/>
        </p:nvSpPr>
        <p:spPr>
          <a:xfrm>
            <a:off x="3681610" y="5627175"/>
            <a:ext cx="1296144" cy="523220"/>
          </a:xfrm>
          <a:prstGeom prst="rect">
            <a:avLst/>
          </a:prstGeom>
          <a:noFill/>
        </p:spPr>
        <p:txBody>
          <a:bodyPr wrap="square" lIns="0" rIns="0" rtlCol="0">
            <a:spAutoFit/>
          </a:bodyPr>
          <a:lstStyle/>
          <a:p>
            <a:pPr algn="ctr"/>
            <a:r>
              <a:rPr lang="en-GB" sz="1400" b="1" dirty="0">
                <a:latin typeface="+mj-lt"/>
              </a:rPr>
              <a:t>Exploratory Data Analysis</a:t>
            </a:r>
            <a:endParaRPr lang="en-US" sz="1400" b="1" dirty="0">
              <a:latin typeface="+mj-lt"/>
            </a:endParaRPr>
          </a:p>
        </p:txBody>
      </p:sp>
      <p:sp>
        <p:nvSpPr>
          <p:cNvPr id="44" name="TextBox 43">
            <a:extLst>
              <a:ext uri="{FF2B5EF4-FFF2-40B4-BE49-F238E27FC236}">
                <a16:creationId xmlns:a16="http://schemas.microsoft.com/office/drawing/2014/main" id="{33A49528-1A96-91CF-91D2-29570398053F}"/>
              </a:ext>
            </a:extLst>
          </p:cNvPr>
          <p:cNvSpPr txBox="1"/>
          <p:nvPr/>
        </p:nvSpPr>
        <p:spPr>
          <a:xfrm>
            <a:off x="8385108" y="5627175"/>
            <a:ext cx="1296144" cy="523220"/>
          </a:xfrm>
          <a:prstGeom prst="rect">
            <a:avLst/>
          </a:prstGeom>
          <a:noFill/>
        </p:spPr>
        <p:txBody>
          <a:bodyPr wrap="square" lIns="0" rIns="0" rtlCol="0">
            <a:spAutoFit/>
          </a:bodyPr>
          <a:lstStyle/>
          <a:p>
            <a:pPr algn="ctr"/>
            <a:r>
              <a:rPr lang="en-US" sz="1400" b="1" dirty="0">
                <a:latin typeface="+mj-lt"/>
              </a:rPr>
              <a:t>Business Interpretation</a:t>
            </a:r>
          </a:p>
        </p:txBody>
      </p:sp>
      <p:sp>
        <p:nvSpPr>
          <p:cNvPr id="47" name="TextBox 46">
            <a:extLst>
              <a:ext uri="{FF2B5EF4-FFF2-40B4-BE49-F238E27FC236}">
                <a16:creationId xmlns:a16="http://schemas.microsoft.com/office/drawing/2014/main" id="{E0209B72-C2BE-5179-4027-94D3565358F5}"/>
              </a:ext>
            </a:extLst>
          </p:cNvPr>
          <p:cNvSpPr txBox="1"/>
          <p:nvPr/>
        </p:nvSpPr>
        <p:spPr>
          <a:xfrm>
            <a:off x="6033359" y="5627175"/>
            <a:ext cx="1296144" cy="523220"/>
          </a:xfrm>
          <a:prstGeom prst="rect">
            <a:avLst/>
          </a:prstGeom>
          <a:noFill/>
        </p:spPr>
        <p:txBody>
          <a:bodyPr wrap="square" lIns="0" rIns="0" rtlCol="0">
            <a:spAutoFit/>
          </a:bodyPr>
          <a:lstStyle/>
          <a:p>
            <a:pPr algn="ctr"/>
            <a:r>
              <a:rPr lang="en-US" sz="1400" b="1" dirty="0">
                <a:latin typeface="+mj-lt"/>
              </a:rPr>
              <a:t>Machine Learning</a:t>
            </a:r>
          </a:p>
          <a:p>
            <a:pPr algn="ctr"/>
            <a:r>
              <a:rPr lang="en-US" sz="1400" b="1" dirty="0">
                <a:latin typeface="+mj-lt"/>
              </a:rPr>
              <a:t>Algorithms</a:t>
            </a:r>
          </a:p>
        </p:txBody>
      </p:sp>
      <p:pic>
        <p:nvPicPr>
          <p:cNvPr id="49" name="Picture 48"/>
          <p:cNvPicPr>
            <a:picLocks noChangeAspect="1"/>
          </p:cNvPicPr>
          <p:nvPr/>
        </p:nvPicPr>
        <p:blipFill rotWithShape="1">
          <a:blip r:embed="rId2" cstate="hqprint">
            <a:extLst>
              <a:ext uri="{28A0092B-C50C-407E-A947-70E740481C1C}">
                <a14:useLocalDpi xmlns:a14="http://schemas.microsoft.com/office/drawing/2010/main" val="0"/>
              </a:ext>
            </a:extLst>
          </a:blip>
          <a:srcRect l="34344" t="28749" r="35099" b="41482"/>
          <a:stretch/>
        </p:blipFill>
        <p:spPr>
          <a:xfrm>
            <a:off x="5302747" y="3210760"/>
            <a:ext cx="346399" cy="364472"/>
          </a:xfrm>
          <a:prstGeom prst="rect">
            <a:avLst/>
          </a:prstGeom>
        </p:spPr>
      </p:pic>
      <p:pic>
        <p:nvPicPr>
          <p:cNvPr id="50" name="Picture 49"/>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41301" y="4534466"/>
            <a:ext cx="582981" cy="444691"/>
          </a:xfrm>
          <a:prstGeom prst="rect">
            <a:avLst/>
          </a:prstGeom>
        </p:spPr>
      </p:pic>
      <p:sp>
        <p:nvSpPr>
          <p:cNvPr id="46"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5</a:t>
            </a:r>
            <a:endParaRPr lang="en-IN" dirty="0"/>
          </a:p>
        </p:txBody>
      </p:sp>
    </p:spTree>
    <p:extLst>
      <p:ext uri="{BB962C8B-B14F-4D97-AF65-F5344CB8AC3E}">
        <p14:creationId xmlns:p14="http://schemas.microsoft.com/office/powerpoint/2010/main" val="3733962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0"/>
                                        <p:tgtEl>
                                          <p:spTgt spid="5"/>
                                        </p:tgtEl>
                                      </p:cBhvr>
                                    </p:animEffect>
                                  </p:childTnLst>
                                </p:cTn>
                              </p:par>
                              <p:par>
                                <p:cTn id="21" presetID="53" presetClass="entr" presetSubtype="16" fill="hold" nodeType="withEffect">
                                  <p:stCondLst>
                                    <p:cond delay="2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par>
                                <p:cTn id="26" presetID="53" presetClass="entr" presetSubtype="16" fill="hold" nodeType="withEffect">
                                  <p:stCondLst>
                                    <p:cond delay="5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53" presetClass="entr" presetSubtype="16" fill="hold" nodeType="withEffect">
                                  <p:stCondLst>
                                    <p:cond delay="10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par>
                                <p:cTn id="41" presetID="53" presetClass="entr" presetSubtype="16" fill="hold" nodeType="withEffect">
                                  <p:stCondLst>
                                    <p:cond delay="125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53" presetClass="entr" presetSubtype="16" fill="hold" nodeType="withEffect">
                                  <p:stCondLst>
                                    <p:cond delay="150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2C31B4-234C-87D5-D677-F1222C2D472E}"/>
              </a:ext>
            </a:extLst>
          </p:cNvPr>
          <p:cNvSpPr>
            <a:spLocks noGrp="1"/>
          </p:cNvSpPr>
          <p:nvPr>
            <p:ph type="body" sz="quarter" idx="14"/>
          </p:nvPr>
        </p:nvSpPr>
        <p:spPr>
          <a:xfrm>
            <a:off x="4732307" y="704318"/>
            <a:ext cx="6977332" cy="2053432"/>
          </a:xfrm>
          <a:ln>
            <a:solidFill>
              <a:schemeClr val="tx1"/>
            </a:solidFill>
          </a:ln>
        </p:spPr>
        <p:txBody>
          <a:bodyPr>
            <a:noAutofit/>
          </a:bodyPr>
          <a:lstStyle/>
          <a:p>
            <a:pPr algn="ctr"/>
            <a:r>
              <a:rPr lang="en-GB" sz="6600" dirty="0">
                <a:latin typeface="Fira Sans Medium" panose="020B0604020202020204" charset="0"/>
              </a:rPr>
              <a:t>Exploratory Data Analysis</a:t>
            </a:r>
            <a:endParaRPr lang="en-US" sz="6600" dirty="0">
              <a:latin typeface="Fira Sans Medium" panose="020B0604020202020204" charset="0"/>
            </a:endParaRPr>
          </a:p>
        </p:txBody>
      </p:sp>
      <p:sp>
        <p:nvSpPr>
          <p:cNvPr id="7" name="Rectangle 6"/>
          <p:cNvSpPr/>
          <p:nvPr/>
        </p:nvSpPr>
        <p:spPr>
          <a:xfrm>
            <a:off x="931653" y="189781"/>
            <a:ext cx="1639019" cy="449436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2570672" y="2058838"/>
            <a:ext cx="1639019" cy="4494362"/>
          </a:xfrm>
          <a:prstGeom prst="rect">
            <a:avLst/>
          </a:prstGeom>
          <a:solidFill>
            <a:srgbClr val="FFC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7585" y="4684143"/>
            <a:ext cx="2053087" cy="1354347"/>
          </a:xfrm>
          <a:prstGeom prst="rect">
            <a:avLst/>
          </a:prstGeom>
          <a:solidFill>
            <a:srgbClr val="FFC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2570672" y="704318"/>
            <a:ext cx="2044460" cy="135434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181819" y="3936520"/>
            <a:ext cx="1388853" cy="232913"/>
          </a:xfrm>
          <a:prstGeom prst="rect">
            <a:avLst/>
          </a:prstGeom>
          <a:solidFill>
            <a:srgbClr val="FFCC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2570672" y="2462482"/>
            <a:ext cx="1388853" cy="23291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571" y="2896677"/>
            <a:ext cx="3574931" cy="3574931"/>
          </a:xfrm>
          <a:prstGeom prst="rect">
            <a:avLst/>
          </a:prstGeom>
        </p:spPr>
      </p:pic>
      <p:sp>
        <p:nvSpPr>
          <p:cNvPr id="16"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6</a:t>
            </a:r>
            <a:endParaRPr lang="en-IN" dirty="0"/>
          </a:p>
        </p:txBody>
      </p:sp>
    </p:spTree>
    <p:extLst>
      <p:ext uri="{BB962C8B-B14F-4D97-AF65-F5344CB8AC3E}">
        <p14:creationId xmlns:p14="http://schemas.microsoft.com/office/powerpoint/2010/main" val="2797725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908" y="1377378"/>
            <a:ext cx="5224605" cy="4290400"/>
          </a:xfrm>
          <a:prstGeom prst="rect">
            <a:avLst/>
          </a:prstGeom>
        </p:spPr>
      </p:pic>
      <p:sp>
        <p:nvSpPr>
          <p:cNvPr id="88" name="TextBox 87">
            <a:extLst>
              <a:ext uri="{FF2B5EF4-FFF2-40B4-BE49-F238E27FC236}">
                <a16:creationId xmlns:a16="http://schemas.microsoft.com/office/drawing/2014/main" id="{AEE66DD6-28FB-4D34-B358-0395924D5DA0}"/>
              </a:ext>
            </a:extLst>
          </p:cNvPr>
          <p:cNvSpPr txBox="1"/>
          <p:nvPr/>
        </p:nvSpPr>
        <p:spPr>
          <a:xfrm>
            <a:off x="3732475" y="614878"/>
            <a:ext cx="5049780" cy="646331"/>
          </a:xfrm>
          <a:prstGeom prst="rect">
            <a:avLst/>
          </a:prstGeom>
          <a:noFill/>
          <a:ln>
            <a:solidFill>
              <a:schemeClr val="tx1"/>
            </a:solidFill>
          </a:ln>
        </p:spPr>
        <p:txBody>
          <a:bodyPr wrap="none" rtlCol="0">
            <a:spAutoFit/>
          </a:bodyPr>
          <a:lstStyle/>
          <a:p>
            <a:r>
              <a:rPr lang="en-US" sz="3600" b="1" dirty="0">
                <a:latin typeface="Fira Sans Medium" panose="020B0603050000020004" pitchFamily="34" charset="0"/>
              </a:rPr>
              <a:t>Most Reviewed Brands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4155924791"/>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1634215" y="6396229"/>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7882158" y="6396229"/>
            <a:ext cx="2259105" cy="338554"/>
          </a:xfrm>
          <a:prstGeom prst="rect">
            <a:avLst/>
          </a:prstGeom>
          <a:noFill/>
        </p:spPr>
        <p:txBody>
          <a:bodyPr wrap="square" rtlCol="0">
            <a:spAutoFit/>
          </a:bodyPr>
          <a:lstStyle/>
          <a:p>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sp>
        <p:nvSpPr>
          <p:cNvPr id="4" name="Rounded Rectangle 3"/>
          <p:cNvSpPr/>
          <p:nvPr/>
        </p:nvSpPr>
        <p:spPr>
          <a:xfrm rot="16200000">
            <a:off x="6169848" y="3414512"/>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a:t>
            </a:r>
            <a:endParaRPr lang="en-IN" sz="1200" dirty="0">
              <a:solidFill>
                <a:schemeClr val="tx1"/>
              </a:solidFill>
            </a:endParaRPr>
          </a:p>
        </p:txBody>
      </p:sp>
      <p:sp>
        <p:nvSpPr>
          <p:cNvPr id="15" name="Rounded Rectangle 14"/>
          <p:cNvSpPr/>
          <p:nvPr/>
        </p:nvSpPr>
        <p:spPr>
          <a:xfrm>
            <a:off x="8705054" y="5711289"/>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7" name="Rounded Rectangle 16"/>
          <p:cNvSpPr/>
          <p:nvPr/>
        </p:nvSpPr>
        <p:spPr>
          <a:xfrm rot="16200000">
            <a:off x="193406" y="3318511"/>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Brand</a:t>
            </a:r>
            <a:endParaRPr lang="en-IN" sz="1200" dirty="0">
              <a:solidFill>
                <a:schemeClr val="tx1"/>
              </a:solidFill>
            </a:endParaRPr>
          </a:p>
        </p:txBody>
      </p:sp>
      <p:sp>
        <p:nvSpPr>
          <p:cNvPr id="18" name="Rounded Rectangle 17"/>
          <p:cNvSpPr/>
          <p:nvPr/>
        </p:nvSpPr>
        <p:spPr>
          <a:xfrm>
            <a:off x="2673545" y="5713561"/>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2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7</a:t>
            </a:r>
            <a:endParaRPr lang="en-I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78" y="1377378"/>
            <a:ext cx="5204981" cy="4362679"/>
          </a:xfrm>
          <a:prstGeom prst="rect">
            <a:avLst/>
          </a:prstGeom>
        </p:spPr>
      </p:pic>
    </p:spTree>
    <p:extLst>
      <p:ext uri="{BB962C8B-B14F-4D97-AF65-F5344CB8AC3E}">
        <p14:creationId xmlns:p14="http://schemas.microsoft.com/office/powerpoint/2010/main" val="2797349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3732475" y="240134"/>
            <a:ext cx="5453737" cy="646331"/>
          </a:xfrm>
          <a:prstGeom prst="rect">
            <a:avLst/>
          </a:prstGeom>
          <a:noFill/>
          <a:ln>
            <a:noFill/>
          </a:ln>
        </p:spPr>
        <p:txBody>
          <a:bodyPr wrap="none" rtlCol="0">
            <a:spAutoFit/>
          </a:bodyPr>
          <a:lstStyle/>
          <a:p>
            <a:r>
              <a:rPr lang="en-US" sz="3600" b="1" dirty="0">
                <a:latin typeface="Fira Sans Medium" panose="020B0603050000020004" pitchFamily="34" charset="0"/>
              </a:rPr>
              <a:t>Least Reviewed Products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2196145" y="5625508"/>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8756483" y="5625508"/>
            <a:ext cx="1208713" cy="338554"/>
          </a:xfrm>
          <a:prstGeom prst="rect">
            <a:avLst/>
          </a:prstGeom>
          <a:noFill/>
        </p:spPr>
        <p:txBody>
          <a:bodyPr wrap="square" rtlCol="0">
            <a:spAutoFit/>
          </a:bodyPr>
          <a:lstStyle/>
          <a:p>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sp>
        <p:nvSpPr>
          <p:cNvPr id="4" name="Rounded Rectangle 3"/>
          <p:cNvSpPr/>
          <p:nvPr/>
        </p:nvSpPr>
        <p:spPr>
          <a:xfrm rot="16200000">
            <a:off x="6169848" y="3414512"/>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Products</a:t>
            </a:r>
            <a:endParaRPr lang="en-IN" sz="1200" dirty="0">
              <a:solidFill>
                <a:schemeClr val="tx1"/>
              </a:solidFill>
            </a:endParaRPr>
          </a:p>
        </p:txBody>
      </p:sp>
      <p:sp>
        <p:nvSpPr>
          <p:cNvPr id="15" name="Rounded Rectangle 14"/>
          <p:cNvSpPr/>
          <p:nvPr/>
        </p:nvSpPr>
        <p:spPr>
          <a:xfrm>
            <a:off x="8711343" y="5401909"/>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7" name="Rounded Rectangle 16"/>
          <p:cNvSpPr/>
          <p:nvPr/>
        </p:nvSpPr>
        <p:spPr>
          <a:xfrm rot="16200000">
            <a:off x="193406" y="3318511"/>
            <a:ext cx="933989"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Products</a:t>
            </a:r>
            <a:endParaRPr lang="en-IN" sz="1200" dirty="0">
              <a:solidFill>
                <a:schemeClr val="tx1"/>
              </a:solidFill>
            </a:endParaRPr>
          </a:p>
        </p:txBody>
      </p:sp>
      <p:sp>
        <p:nvSpPr>
          <p:cNvPr id="18" name="Rounded Rectangle 17"/>
          <p:cNvSpPr/>
          <p:nvPr/>
        </p:nvSpPr>
        <p:spPr>
          <a:xfrm>
            <a:off x="2673543" y="5438133"/>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908" y="943746"/>
            <a:ext cx="5237183" cy="4435623"/>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66" y="943746"/>
            <a:ext cx="5495589" cy="4435623"/>
          </a:xfrm>
          <a:prstGeom prst="rect">
            <a:avLst/>
          </a:prstGeom>
          <a:ln>
            <a:solidFill>
              <a:schemeClr val="tx1"/>
            </a:solidFill>
          </a:ln>
        </p:spPr>
      </p:pic>
      <p:sp>
        <p:nvSpPr>
          <p:cNvPr id="20"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8</a:t>
            </a:r>
            <a:endParaRPr lang="en-IN" dirty="0"/>
          </a:p>
        </p:txBody>
      </p:sp>
    </p:spTree>
    <p:extLst>
      <p:ext uri="{BB962C8B-B14F-4D97-AF65-F5344CB8AC3E}">
        <p14:creationId xmlns:p14="http://schemas.microsoft.com/office/powerpoint/2010/main" val="1550937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AEE66DD6-28FB-4D34-B358-0395924D5DA0}"/>
              </a:ext>
            </a:extLst>
          </p:cNvPr>
          <p:cNvSpPr txBox="1"/>
          <p:nvPr/>
        </p:nvSpPr>
        <p:spPr>
          <a:xfrm>
            <a:off x="4087799" y="94878"/>
            <a:ext cx="4073551" cy="646331"/>
          </a:xfrm>
          <a:prstGeom prst="rect">
            <a:avLst/>
          </a:prstGeom>
          <a:noFill/>
          <a:ln>
            <a:solidFill>
              <a:schemeClr val="tx1"/>
            </a:solidFill>
          </a:ln>
        </p:spPr>
        <p:txBody>
          <a:bodyPr wrap="none" rtlCol="0">
            <a:spAutoFit/>
          </a:bodyPr>
          <a:lstStyle/>
          <a:p>
            <a:r>
              <a:rPr lang="en-US" sz="3600" b="1" dirty="0">
                <a:latin typeface="Fira Sans Medium" panose="020B0603050000020004" pitchFamily="34" charset="0"/>
              </a:rPr>
              <a:t>Year Wise Reviews</a:t>
            </a:r>
            <a:endParaRPr lang="en-IN" sz="3600" b="1" dirty="0">
              <a:latin typeface="Fira Sans Medium" panose="020B0603050000020004" pitchFamily="34" charset="0"/>
            </a:endParaRPr>
          </a:p>
        </p:txBody>
      </p:sp>
      <p:graphicFrame>
        <p:nvGraphicFramePr>
          <p:cNvPr id="13" name="Table 12">
            <a:extLst>
              <a:ext uri="{FF2B5EF4-FFF2-40B4-BE49-F238E27FC236}">
                <a16:creationId xmlns:a16="http://schemas.microsoft.com/office/drawing/2014/main" id="{80B58F20-9E36-D8E8-9AE1-9E08827EEFA2}"/>
              </a:ext>
            </a:extLst>
          </p:cNvPr>
          <p:cNvGraphicFramePr>
            <a:graphicFrameLocks noGrp="1"/>
          </p:cNvGraphicFramePr>
          <p:nvPr>
            <p:extLst>
              <p:ext uri="{D42A27DB-BD31-4B8C-83A1-F6EECF244321}">
                <p14:modId xmlns:p14="http://schemas.microsoft.com/office/powerpoint/2010/main" val="4164369598"/>
              </p:ext>
            </p:extLst>
          </p:nvPr>
        </p:nvGraphicFramePr>
        <p:xfrm>
          <a:off x="1246094" y="1317812"/>
          <a:ext cx="3675530" cy="4733364"/>
        </p:xfrm>
        <a:graphic>
          <a:graphicData uri="http://schemas.openxmlformats.org/drawingml/2006/table">
            <a:tbl>
              <a:tblPr/>
              <a:tblGrid>
                <a:gridCol w="3675530">
                  <a:extLst>
                    <a:ext uri="{9D8B030D-6E8A-4147-A177-3AD203B41FA5}">
                      <a16:colId xmlns:a16="http://schemas.microsoft.com/office/drawing/2014/main" val="3742498825"/>
                    </a:ext>
                  </a:extLst>
                </a:gridCol>
              </a:tblGrid>
              <a:tr h="4733364">
                <a:tc>
                  <a:txBody>
                    <a:bodyPr/>
                    <a:lstStyle/>
                    <a:p>
                      <a:endParaRPr lang="en-IN" dirty="0"/>
                    </a:p>
                  </a:txBody>
                  <a:tcPr>
                    <a:lnL>
                      <a:noFill/>
                    </a:lnL>
                    <a:lnR>
                      <a:noFill/>
                    </a:lnR>
                    <a:lnT>
                      <a:noFill/>
                    </a:lnT>
                    <a:lnB>
                      <a:noFill/>
                    </a:lnB>
                  </a:tcPr>
                </a:tc>
                <a:extLst>
                  <a:ext uri="{0D108BD9-81ED-4DB2-BD59-A6C34878D82A}">
                    <a16:rowId xmlns:a16="http://schemas.microsoft.com/office/drawing/2014/main" val="1156853460"/>
                  </a:ext>
                </a:extLst>
              </a:tr>
            </a:tbl>
          </a:graphicData>
        </a:graphic>
      </p:graphicFrame>
      <p:sp>
        <p:nvSpPr>
          <p:cNvPr id="10" name="TextBox 9">
            <a:extLst>
              <a:ext uri="{FF2B5EF4-FFF2-40B4-BE49-F238E27FC236}">
                <a16:creationId xmlns:a16="http://schemas.microsoft.com/office/drawing/2014/main" id="{66531208-1327-47AF-024C-C3AC722397C6}"/>
              </a:ext>
            </a:extLst>
          </p:cNvPr>
          <p:cNvSpPr txBox="1"/>
          <p:nvPr/>
        </p:nvSpPr>
        <p:spPr>
          <a:xfrm>
            <a:off x="2283020" y="6172295"/>
            <a:ext cx="2259105" cy="338554"/>
          </a:xfrm>
          <a:prstGeom prst="rect">
            <a:avLst/>
          </a:prstGeom>
          <a:noFill/>
        </p:spPr>
        <p:txBody>
          <a:bodyPr wrap="square" rtlCol="0">
            <a:spAutoFit/>
          </a:bodyPr>
          <a:lstStyle/>
          <a:p>
            <a:r>
              <a:rPr lang="en-US" sz="1600" b="1" dirty="0">
                <a:latin typeface="Fira Sans Medium" panose="020B0603050000020004" pitchFamily="34" charset="0"/>
              </a:rPr>
              <a:t>Sports and outdoors</a:t>
            </a:r>
            <a:endParaRPr lang="en-IN" sz="1600" b="1" dirty="0">
              <a:latin typeface="Fira Sans Medium" panose="020B0603050000020004" pitchFamily="34" charset="0"/>
            </a:endParaRPr>
          </a:p>
        </p:txBody>
      </p:sp>
      <p:sp>
        <p:nvSpPr>
          <p:cNvPr id="11" name="TextBox 10">
            <a:extLst>
              <a:ext uri="{FF2B5EF4-FFF2-40B4-BE49-F238E27FC236}">
                <a16:creationId xmlns:a16="http://schemas.microsoft.com/office/drawing/2014/main" id="{87E40B7A-7FE1-1111-F7CA-EBE5C0E8F675}"/>
              </a:ext>
            </a:extLst>
          </p:cNvPr>
          <p:cNvSpPr txBox="1"/>
          <p:nvPr/>
        </p:nvSpPr>
        <p:spPr>
          <a:xfrm>
            <a:off x="8177479" y="6187919"/>
            <a:ext cx="2259105" cy="338554"/>
          </a:xfrm>
          <a:prstGeom prst="rect">
            <a:avLst/>
          </a:prstGeom>
          <a:noFill/>
        </p:spPr>
        <p:txBody>
          <a:bodyPr wrap="square" rtlCol="0">
            <a:spAutoFit/>
          </a:bodyPr>
          <a:lstStyle/>
          <a:p>
            <a:pPr algn="ctr"/>
            <a:r>
              <a:rPr lang="en-US" sz="1600" b="1" dirty="0">
                <a:latin typeface="Fira Sans Medium" panose="020B0603050000020004" pitchFamily="34" charset="0"/>
              </a:rPr>
              <a:t>Electronics</a:t>
            </a:r>
            <a:endParaRPr lang="en-IN" sz="1600" b="1" dirty="0">
              <a:latin typeface="Fira Sans Medium" panose="020B06030500000200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330" y="1049327"/>
            <a:ext cx="5105401" cy="45187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572" y="1027416"/>
            <a:ext cx="5424003" cy="4518783"/>
          </a:xfrm>
          <a:prstGeom prst="rect">
            <a:avLst/>
          </a:prstGeom>
        </p:spPr>
      </p:pic>
      <p:sp>
        <p:nvSpPr>
          <p:cNvPr id="4" name="Rounded Rectangle 3"/>
          <p:cNvSpPr/>
          <p:nvPr/>
        </p:nvSpPr>
        <p:spPr>
          <a:xfrm>
            <a:off x="2945848" y="5547624"/>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a:t>
            </a:r>
            <a:endParaRPr lang="en-IN" sz="1400" dirty="0">
              <a:solidFill>
                <a:schemeClr val="tx1"/>
              </a:solidFill>
            </a:endParaRPr>
          </a:p>
        </p:txBody>
      </p:sp>
      <p:sp>
        <p:nvSpPr>
          <p:cNvPr id="16" name="Rounded Rectangle 15"/>
          <p:cNvSpPr/>
          <p:nvPr/>
        </p:nvSpPr>
        <p:spPr>
          <a:xfrm>
            <a:off x="8840305" y="5531214"/>
            <a:ext cx="933450" cy="304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Year</a:t>
            </a:r>
            <a:endParaRPr lang="en-IN" sz="1400" dirty="0">
              <a:solidFill>
                <a:schemeClr val="tx1"/>
              </a:solidFill>
            </a:endParaRPr>
          </a:p>
        </p:txBody>
      </p:sp>
      <p:sp>
        <p:nvSpPr>
          <p:cNvPr id="17" name="Rounded Rectangle 16"/>
          <p:cNvSpPr/>
          <p:nvPr/>
        </p:nvSpPr>
        <p:spPr>
          <a:xfrm rot="16200000">
            <a:off x="-35819" y="3178741"/>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8" name="Rounded Rectangle 17"/>
          <p:cNvSpPr/>
          <p:nvPr/>
        </p:nvSpPr>
        <p:spPr>
          <a:xfrm rot="16200000">
            <a:off x="6017941" y="3178741"/>
            <a:ext cx="1304311" cy="2161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 of Reviews</a:t>
            </a:r>
            <a:endParaRPr lang="en-IN" sz="1200" dirty="0">
              <a:solidFill>
                <a:schemeClr val="tx1"/>
              </a:solidFill>
            </a:endParaRPr>
          </a:p>
        </p:txBody>
      </p:sp>
      <p:sp>
        <p:nvSpPr>
          <p:cNvPr id="19" name="Rounded Rectangle 18"/>
          <p:cNvSpPr/>
          <p:nvPr/>
        </p:nvSpPr>
        <p:spPr>
          <a:xfrm>
            <a:off x="4722159" y="1088926"/>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67.7 K</a:t>
            </a:r>
            <a:endParaRPr lang="en-IN" sz="1000" dirty="0">
              <a:solidFill>
                <a:schemeClr val="tx1"/>
              </a:solidFill>
            </a:endParaRPr>
          </a:p>
        </p:txBody>
      </p:sp>
      <p:sp>
        <p:nvSpPr>
          <p:cNvPr id="20" name="Rounded Rectangle 19"/>
          <p:cNvSpPr/>
          <p:nvPr/>
        </p:nvSpPr>
        <p:spPr>
          <a:xfrm>
            <a:off x="10483041" y="1150436"/>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47.9 K</a:t>
            </a:r>
            <a:endParaRPr lang="en-IN" sz="1000" dirty="0">
              <a:solidFill>
                <a:schemeClr val="tx1"/>
              </a:solidFill>
            </a:endParaRPr>
          </a:p>
        </p:txBody>
      </p:sp>
      <p:sp>
        <p:nvSpPr>
          <p:cNvPr id="21" name="Rounded Rectangle 20"/>
          <p:cNvSpPr/>
          <p:nvPr/>
        </p:nvSpPr>
        <p:spPr>
          <a:xfrm>
            <a:off x="5349621" y="4446285"/>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8.33 K</a:t>
            </a:r>
            <a:endParaRPr lang="en-IN" sz="1000" dirty="0">
              <a:solidFill>
                <a:schemeClr val="tx1"/>
              </a:solidFill>
            </a:endParaRPr>
          </a:p>
        </p:txBody>
      </p:sp>
      <p:sp>
        <p:nvSpPr>
          <p:cNvPr id="22" name="Rounded Rectangle 21"/>
          <p:cNvSpPr/>
          <p:nvPr/>
        </p:nvSpPr>
        <p:spPr>
          <a:xfrm>
            <a:off x="10483041" y="4608585"/>
            <a:ext cx="659466" cy="167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6.6 K</a:t>
            </a:r>
            <a:endParaRPr lang="en-IN" sz="10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496" y="1088926"/>
            <a:ext cx="742684" cy="493427"/>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4481" y="1132775"/>
            <a:ext cx="742684" cy="493427"/>
          </a:xfrm>
          <a:prstGeom prst="rect">
            <a:avLst/>
          </a:prstGeom>
        </p:spPr>
      </p:pic>
      <p:sp>
        <p:nvSpPr>
          <p:cNvPr id="25" name="Graphic 11">
            <a:extLst>
              <a:ext uri="{FF2B5EF4-FFF2-40B4-BE49-F238E27FC236}">
                <a16:creationId xmlns:a16="http://schemas.microsoft.com/office/drawing/2014/main" id="{1D9FDE98-6960-4232-8830-D31133DD0522}"/>
              </a:ext>
            </a:extLst>
          </p:cNvPr>
          <p:cNvSpPr/>
          <p:nvPr/>
        </p:nvSpPr>
        <p:spPr>
          <a:xfrm>
            <a:off x="11672896" y="630646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r>
              <a:rPr lang="en-US" dirty="0"/>
              <a:t>9</a:t>
            </a:r>
            <a:endParaRPr lang="en-IN" dirty="0"/>
          </a:p>
        </p:txBody>
      </p:sp>
    </p:spTree>
    <p:extLst>
      <p:ext uri="{BB962C8B-B14F-4D97-AF65-F5344CB8AC3E}">
        <p14:creationId xmlns:p14="http://schemas.microsoft.com/office/powerpoint/2010/main" val="3732871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2892</TotalTime>
  <Words>771</Words>
  <Application>Microsoft Office PowerPoint</Application>
  <PresentationFormat>Widescreen</PresentationFormat>
  <Paragraphs>172</Paragraphs>
  <Slides>21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Fira Sans Medium</vt:lpstr>
      <vt:lpstr>Times New Roman</vt:lpstr>
      <vt:lpstr>Arial</vt:lpstr>
      <vt:lpstr>Calibri Light</vt:lpstr>
      <vt:lpstr>Eras Bold ITC</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Admin</cp:lastModifiedBy>
  <cp:revision>309</cp:revision>
  <dcterms:created xsi:type="dcterms:W3CDTF">2021-11-17T09:33:18Z</dcterms:created>
  <dcterms:modified xsi:type="dcterms:W3CDTF">2023-04-20T10:03:57Z</dcterms:modified>
</cp:coreProperties>
</file>